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8"/>
  </p:notesMasterIdLst>
  <p:handoutMasterIdLst>
    <p:handoutMasterId r:id="rId69"/>
  </p:handoutMasterIdLst>
  <p:sldIdLst>
    <p:sldId id="510" r:id="rId2"/>
    <p:sldId id="545" r:id="rId3"/>
    <p:sldId id="539" r:id="rId4"/>
    <p:sldId id="546" r:id="rId5"/>
    <p:sldId id="547" r:id="rId6"/>
    <p:sldId id="542" r:id="rId7"/>
    <p:sldId id="544" r:id="rId8"/>
    <p:sldId id="540" r:id="rId9"/>
    <p:sldId id="543" r:id="rId10"/>
    <p:sldId id="522" r:id="rId11"/>
    <p:sldId id="514" r:id="rId12"/>
    <p:sldId id="515" r:id="rId13"/>
    <p:sldId id="516" r:id="rId14"/>
    <p:sldId id="517" r:id="rId15"/>
    <p:sldId id="526" r:id="rId16"/>
    <p:sldId id="525" r:id="rId17"/>
    <p:sldId id="518" r:id="rId18"/>
    <p:sldId id="519" r:id="rId19"/>
    <p:sldId id="520" r:id="rId20"/>
    <p:sldId id="521" r:id="rId21"/>
    <p:sldId id="512" r:id="rId22"/>
    <p:sldId id="529" r:id="rId23"/>
    <p:sldId id="528" r:id="rId24"/>
    <p:sldId id="530" r:id="rId25"/>
    <p:sldId id="531" r:id="rId26"/>
    <p:sldId id="532" r:id="rId27"/>
    <p:sldId id="533" r:id="rId28"/>
    <p:sldId id="534" r:id="rId29"/>
    <p:sldId id="535" r:id="rId30"/>
    <p:sldId id="536" r:id="rId31"/>
    <p:sldId id="537" r:id="rId32"/>
    <p:sldId id="527" r:id="rId33"/>
    <p:sldId id="443" r:id="rId34"/>
    <p:sldId id="444" r:id="rId35"/>
    <p:sldId id="447" r:id="rId36"/>
    <p:sldId id="448" r:id="rId37"/>
    <p:sldId id="449" r:id="rId38"/>
    <p:sldId id="450" r:id="rId39"/>
    <p:sldId id="451" r:id="rId40"/>
    <p:sldId id="538" r:id="rId41"/>
    <p:sldId id="472" r:id="rId42"/>
    <p:sldId id="470" r:id="rId43"/>
    <p:sldId id="489" r:id="rId44"/>
    <p:sldId id="484" r:id="rId45"/>
    <p:sldId id="490" r:id="rId46"/>
    <p:sldId id="494" r:id="rId47"/>
    <p:sldId id="497" r:id="rId48"/>
    <p:sldId id="488" r:id="rId49"/>
    <p:sldId id="491" r:id="rId50"/>
    <p:sldId id="485" r:id="rId51"/>
    <p:sldId id="492" r:id="rId52"/>
    <p:sldId id="483" r:id="rId53"/>
    <p:sldId id="487" r:id="rId54"/>
    <p:sldId id="493" r:id="rId55"/>
    <p:sldId id="445" r:id="rId56"/>
    <p:sldId id="495" r:id="rId57"/>
    <p:sldId id="469" r:id="rId58"/>
    <p:sldId id="471" r:id="rId59"/>
    <p:sldId id="474" r:id="rId60"/>
    <p:sldId id="496" r:id="rId61"/>
    <p:sldId id="486" r:id="rId62"/>
    <p:sldId id="475" r:id="rId63"/>
    <p:sldId id="480" r:id="rId64"/>
    <p:sldId id="478" r:id="rId65"/>
    <p:sldId id="476" r:id="rId66"/>
    <p:sldId id="479" r:id="rId6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628D4"/>
    <a:srgbClr val="5229E9"/>
    <a:srgbClr val="20A0CE"/>
    <a:srgbClr val="B7E57F"/>
    <a:srgbClr val="FB5B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1" d="100"/>
          <a:sy n="91" d="100"/>
        </p:scale>
        <p:origin x="-2130" y="-44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31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1289CF3-D9CA-4876-A06A-430A85AA0C2F}" type="datetimeFigureOut">
              <a:rPr lang="en-US" smtClean="0"/>
              <a:pPr/>
              <a:t>1/13/2024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886122B-5647-4416-9F44-274D43A2162D}" type="slidenum">
              <a:rPr lang="en-US" smtClean="0"/>
              <a:pPr/>
              <a:t>‹#›</a:t>
            </a:fld>
            <a:endParaRPr lang="en-US"/>
          </a:p>
        </p:txBody>
      </p:sp>
    </p:spTree>
    <p:extLst>
      <p:ext uri="{BB962C8B-B14F-4D97-AF65-F5344CB8AC3E}">
        <p14:creationId xmlns:p14="http://schemas.microsoft.com/office/powerpoint/2010/main" val="12732925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F1FB13-EA1D-44E3-8DC3-73C120EBEF71}" type="datetimeFigureOut">
              <a:rPr lang="en-US" smtClean="0"/>
              <a:pPr/>
              <a:t>1/13/2024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9AED3D-15A9-48AF-ABAA-A5623416F79A}" type="slidenum">
              <a:rPr lang="en-US" smtClean="0"/>
              <a:pPr/>
              <a:t>‹#›</a:t>
            </a:fld>
            <a:endParaRPr lang="en-US"/>
          </a:p>
        </p:txBody>
      </p:sp>
    </p:spTree>
    <p:extLst>
      <p:ext uri="{BB962C8B-B14F-4D97-AF65-F5344CB8AC3E}">
        <p14:creationId xmlns:p14="http://schemas.microsoft.com/office/powerpoint/2010/main" val="16879996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1"/>
            <a:ext cx="7772400" cy="1695450"/>
          </a:xfrm>
          <a:solidFill>
            <a:srgbClr val="5229E9"/>
          </a:solidFill>
          <a:ln>
            <a:solidFill>
              <a:schemeClr val="tx2">
                <a:lumMod val="75000"/>
              </a:schemeClr>
            </a:solidFill>
          </a:ln>
        </p:spPr>
        <p:txBody>
          <a:bodyPr/>
          <a:lstStyle>
            <a:lvl1pPr algn="ctr">
              <a:defRPr b="1">
                <a:latin typeface="Cambria" pitchFamily="18" charset="0"/>
              </a:defRPr>
            </a:lvl1pPr>
          </a:lstStyle>
          <a:p>
            <a:r>
              <a:rPr lang="en-US" dirty="0"/>
              <a:t>Click to edit Master title style</a:t>
            </a:r>
          </a:p>
        </p:txBody>
      </p:sp>
      <p:sp>
        <p:nvSpPr>
          <p:cNvPr id="3" name="Subtitle 2"/>
          <p:cNvSpPr>
            <a:spLocks noGrp="1"/>
          </p:cNvSpPr>
          <p:nvPr>
            <p:ph type="subTitle" idx="1"/>
          </p:nvPr>
        </p:nvSpPr>
        <p:spPr>
          <a:xfrm>
            <a:off x="1371600" y="4191000"/>
            <a:ext cx="6400800" cy="1447800"/>
          </a:xfrm>
        </p:spPr>
        <p:txBody>
          <a:bodyPr/>
          <a:lstStyle>
            <a:lvl1pPr marL="0" indent="0" algn="ctr">
              <a:buNone/>
              <a:defRPr>
                <a:solidFill>
                  <a:srgbClr val="5229E9"/>
                </a:solidFill>
                <a:latin typeface="Book Antiqu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0" y="6400800"/>
            <a:ext cx="8299016" cy="443507"/>
          </a:xfrm>
          <a:prstGeom prst="rect">
            <a:avLst/>
          </a:prstGeom>
        </p:spPr>
        <p:txBody>
          <a:bodyPr/>
          <a:lstStyle/>
          <a:p>
            <a:r>
              <a:rPr lang="en-US"/>
              <a:t>IOE – Graduate Conference , 29th November 2013, Central Campus , Pulchowk </a:t>
            </a:r>
          </a:p>
        </p:txBody>
      </p:sp>
      <p:sp>
        <p:nvSpPr>
          <p:cNvPr id="6" name="Slide Number Placeholder 5"/>
          <p:cNvSpPr>
            <a:spLocks noGrp="1"/>
          </p:cNvSpPr>
          <p:nvPr>
            <p:ph type="sldNum" sz="quarter" idx="12"/>
          </p:nvPr>
        </p:nvSpPr>
        <p:spPr/>
        <p:txBody>
          <a:bodyPr/>
          <a:lstStyle/>
          <a:p>
            <a:fld id="{D51081E8-3327-495A-9823-FC891E0968B6}" type="slidenum">
              <a:rPr lang="en-US" smtClean="0"/>
              <a:pPr/>
              <a:t>‹#›</a:t>
            </a:fld>
            <a:endParaRPr lang="en-US"/>
          </a:p>
        </p:txBody>
      </p:sp>
      <p:sp>
        <p:nvSpPr>
          <p:cNvPr id="7" name="Rectangle 6"/>
          <p:cNvSpPr/>
          <p:nvPr userDrawn="1"/>
        </p:nvSpPr>
        <p:spPr>
          <a:xfrm>
            <a:off x="0" y="0"/>
            <a:ext cx="9144000"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D51081E8-3327-495A-9823-FC891E0968B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D51081E8-3327-495A-9823-FC891E0968B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19200"/>
            <a:ext cx="4038600" cy="4906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19200"/>
            <a:ext cx="4038600" cy="4906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D51081E8-3327-495A-9823-FC891E0968B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solidFill>
            <a:srgbClr val="5229E9"/>
          </a:solidFill>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304800" y="1371600"/>
            <a:ext cx="4270194" cy="8032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04800" y="1164989"/>
            <a:ext cx="4270194" cy="496117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570206" y="1371600"/>
            <a:ext cx="4192793" cy="8032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570206" y="1164989"/>
            <a:ext cx="4192793" cy="496117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D51081E8-3327-495A-9823-FC891E0968B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D51081E8-3327-495A-9823-FC891E0968B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90600" y="2272"/>
            <a:ext cx="8153400" cy="609600"/>
          </a:xfrm>
          <a:prstGeom prst="rect">
            <a:avLst/>
          </a:prstGeom>
          <a:solidFill>
            <a:srgbClr val="0628D4"/>
          </a:solidFill>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990600" y="1189037"/>
            <a:ext cx="7696200" cy="4906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0" y="6400800"/>
            <a:ext cx="817736" cy="457200"/>
          </a:xfrm>
          <a:prstGeom prst="rect">
            <a:avLst/>
          </a:prstGeom>
          <a:solidFill>
            <a:srgbClr val="FB5B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algn="ctr" defTabSz="914400" rtl="0" eaLnBrk="1" latinLnBrk="0" hangingPunct="1">
              <a:defRPr lang="en-US" sz="1800" kern="1200" smtClean="0">
                <a:solidFill>
                  <a:schemeClr val="lt1"/>
                </a:solidFill>
                <a:latin typeface="+mn-lt"/>
                <a:ea typeface="+mn-ea"/>
                <a:cs typeface="+mn-cs"/>
              </a:defRPr>
            </a:lvl1pPr>
          </a:lstStyle>
          <a:p>
            <a:fld id="{D51081E8-3327-495A-9823-FC891E0968B6}" type="slidenum">
              <a:rPr lang="en-US" smtClean="0"/>
              <a:pPr/>
              <a:t>‹#›</a:t>
            </a:fld>
            <a:endParaRPr lang="en-US"/>
          </a:p>
        </p:txBody>
      </p:sp>
      <p:sp>
        <p:nvSpPr>
          <p:cNvPr id="7" name="Rectangle 6"/>
          <p:cNvSpPr/>
          <p:nvPr userDrawn="1"/>
        </p:nvSpPr>
        <p:spPr>
          <a:xfrm>
            <a:off x="0" y="2272"/>
            <a:ext cx="685800" cy="609600"/>
          </a:xfrm>
          <a:prstGeom prst="rect">
            <a:avLst/>
          </a:prstGeom>
          <a:solidFill>
            <a:srgbClr val="FB5B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685800" y="609600"/>
            <a:ext cx="8458200" cy="15467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650" name="Picture 2" descr="Study Circle - Aurangpura, Aurangabad - Reviews, Fee Structure ..."/>
          <p:cNvPicPr>
            <a:picLocks noChangeAspect="1" noChangeArrowheads="1"/>
          </p:cNvPicPr>
          <p:nvPr userDrawn="1"/>
        </p:nvPicPr>
        <p:blipFill>
          <a:blip r:embed="rId8" cstate="print"/>
          <a:srcRect/>
          <a:stretch>
            <a:fillRect/>
          </a:stretch>
        </p:blipFill>
        <p:spPr bwMode="auto">
          <a:xfrm>
            <a:off x="0" y="0"/>
            <a:ext cx="990600" cy="990600"/>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hdr="0" dt="0"/>
  <p:txStyles>
    <p:titleStyle>
      <a:lvl1pPr algn="l"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xmlns="" id="{AE6032F6-F8F5-049C-D27C-A65B38B7CF36}"/>
              </a:ext>
            </a:extLst>
          </p:cNvPr>
          <p:cNvSpPr>
            <a:spLocks noGrp="1"/>
          </p:cNvSpPr>
          <p:nvPr>
            <p:ph type="title"/>
          </p:nvPr>
        </p:nvSpPr>
        <p:spPr/>
        <p:txBody>
          <a:bodyPr>
            <a:normAutofit fontScale="90000"/>
          </a:bodyPr>
          <a:lstStyle/>
          <a:p>
            <a:endParaRPr lang="en-IN"/>
          </a:p>
        </p:txBody>
      </p:sp>
      <p:sp>
        <p:nvSpPr>
          <p:cNvPr id="4" name="Slide Number Placeholder 3"/>
          <p:cNvSpPr>
            <a:spLocks noGrp="1"/>
          </p:cNvSpPr>
          <p:nvPr>
            <p:ph type="sldNum" sz="quarter" idx="12"/>
          </p:nvPr>
        </p:nvSpPr>
        <p:spPr/>
        <p:txBody>
          <a:bodyPr/>
          <a:lstStyle/>
          <a:p>
            <a:fld id="{D51081E8-3327-495A-9823-FC891E0968B6}" type="slidenum">
              <a:rPr lang="en-US" smtClean="0"/>
              <a:pPr/>
              <a:t>1</a:t>
            </a:fld>
            <a:endParaRPr lang="en-US"/>
          </a:p>
        </p:txBody>
      </p:sp>
      <p:pic>
        <p:nvPicPr>
          <p:cNvPr id="6" name="Content Placeholder 5">
            <a:extLst>
              <a:ext uri="{FF2B5EF4-FFF2-40B4-BE49-F238E27FC236}">
                <a16:creationId xmlns:a16="http://schemas.microsoft.com/office/drawing/2014/main" xmlns="" id="{AD6DE548-57A3-FFEA-E446-2C4512EA1BA2}"/>
              </a:ext>
            </a:extLst>
          </p:cNvPr>
          <p:cNvPicPr>
            <a:picLocks noGrp="1" noChangeAspect="1"/>
          </p:cNvPicPr>
          <p:nvPr>
            <p:ph idx="4294967295"/>
          </p:nvPr>
        </p:nvPicPr>
        <p:blipFill>
          <a:blip r:embed="rId2"/>
          <a:stretch>
            <a:fillRect/>
          </a:stretch>
        </p:blipFill>
        <p:spPr>
          <a:xfrm>
            <a:off x="1727200" y="0"/>
            <a:ext cx="7416800" cy="6769100"/>
          </a:xfrm>
        </p:spPr>
      </p:pic>
    </p:spTree>
    <p:extLst>
      <p:ext uri="{BB962C8B-B14F-4D97-AF65-F5344CB8AC3E}">
        <p14:creationId xmlns:p14="http://schemas.microsoft.com/office/powerpoint/2010/main" val="16472458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a:r>
              <a:rPr lang="en-US" b="1" dirty="0"/>
              <a:t>State Services Prelim  : Cut off marks</a:t>
            </a:r>
          </a:p>
        </p:txBody>
      </p:sp>
      <p:sp>
        <p:nvSpPr>
          <p:cNvPr id="5" name="Content Placeholder 4"/>
          <p:cNvSpPr>
            <a:spLocks noGrp="1"/>
          </p:cNvSpPr>
          <p:nvPr>
            <p:ph idx="1"/>
          </p:nvPr>
        </p:nvSpPr>
        <p:spPr/>
        <p:txBody>
          <a:bodyPr>
            <a:normAutofit/>
          </a:bodyPr>
          <a:lstStyle/>
          <a:p>
            <a:pPr>
              <a:buFont typeface="Wingdings" pitchFamily="2" charset="2"/>
              <a:buChar char="q"/>
            </a:pPr>
            <a:r>
              <a:rPr lang="en-US" sz="2400" b="1" dirty="0">
                <a:solidFill>
                  <a:srgbClr val="FF0000"/>
                </a:solidFill>
              </a:rPr>
              <a:t>2023 exam : 108 /200 (5033 candidates qualified)</a:t>
            </a:r>
          </a:p>
          <a:p>
            <a:pPr>
              <a:buFont typeface="Wingdings" pitchFamily="2" charset="2"/>
              <a:buChar char="q"/>
            </a:pPr>
            <a:r>
              <a:rPr lang="en-US" sz="2400" b="1" dirty="0">
                <a:solidFill>
                  <a:srgbClr val="FF0000"/>
                </a:solidFill>
              </a:rPr>
              <a:t>2022 exam : 106.50 /200 ( 10202 candidates qualified)</a:t>
            </a:r>
          </a:p>
          <a:p>
            <a:pPr>
              <a:buFont typeface="Wingdings" pitchFamily="2" charset="2"/>
              <a:buChar char="q"/>
            </a:pPr>
            <a:r>
              <a:rPr lang="en-US" sz="2400" b="1" dirty="0"/>
              <a:t>2021 exam : 203.50 /400 ( 3214 candidates qualified)</a:t>
            </a:r>
          </a:p>
          <a:p>
            <a:pPr>
              <a:buFont typeface="Wingdings" pitchFamily="2" charset="2"/>
              <a:buChar char="q"/>
            </a:pPr>
            <a:r>
              <a:rPr lang="en-US" sz="2400" b="1" dirty="0"/>
              <a:t>2019 exam : 197/400 ( 7040 candidates qualified)</a:t>
            </a:r>
          </a:p>
          <a:p>
            <a:pPr>
              <a:buFont typeface="Wingdings" pitchFamily="2" charset="2"/>
              <a:buChar char="q"/>
            </a:pPr>
            <a:r>
              <a:rPr lang="en-US" sz="2400" b="1" dirty="0">
                <a:solidFill>
                  <a:srgbClr val="00B050"/>
                </a:solidFill>
              </a:rPr>
              <a:t>2018 exam : 247/400 ( 2381 candidates qualified)</a:t>
            </a:r>
          </a:p>
          <a:p>
            <a:pPr>
              <a:buFont typeface="Wingdings" pitchFamily="2" charset="2"/>
              <a:buChar char="q"/>
            </a:pPr>
            <a:r>
              <a:rPr lang="en-US" sz="2400" b="1" dirty="0"/>
              <a:t>2015 exam : </a:t>
            </a:r>
            <a:r>
              <a:rPr lang="en-US" sz="2400" b="1" dirty="0">
                <a:solidFill>
                  <a:srgbClr val="FF0000"/>
                </a:solidFill>
              </a:rPr>
              <a:t>125/400 </a:t>
            </a:r>
            <a:r>
              <a:rPr lang="en-US" sz="2400" b="1" dirty="0"/>
              <a:t>( 1340 candidates qualified)</a:t>
            </a:r>
            <a:endParaRPr lang="en-US" sz="2800" b="1" dirty="0"/>
          </a:p>
          <a:p>
            <a:pPr marL="0" indent="0">
              <a:buNone/>
            </a:pPr>
            <a:endParaRPr lang="en-US" sz="2800" b="1" dirty="0"/>
          </a:p>
          <a:p>
            <a:r>
              <a:rPr lang="en-US" sz="2800" b="1" dirty="0">
                <a:solidFill>
                  <a:srgbClr val="FF0000"/>
                </a:solidFill>
              </a:rPr>
              <a:t>2024 </a:t>
            </a:r>
            <a:r>
              <a:rPr lang="en-US" sz="2800" b="1" dirty="0" err="1">
                <a:solidFill>
                  <a:srgbClr val="FF0000"/>
                </a:solidFill>
              </a:rPr>
              <a:t>Advt</a:t>
            </a:r>
            <a:r>
              <a:rPr lang="en-US" sz="2800" b="1" dirty="0">
                <a:solidFill>
                  <a:srgbClr val="FF0000"/>
                </a:solidFill>
              </a:rPr>
              <a:t>  : Posts to be filled  205 x 12</a:t>
            </a:r>
          </a:p>
          <a:p>
            <a:r>
              <a:rPr lang="en-US" sz="2800" b="1" dirty="0">
                <a:solidFill>
                  <a:srgbClr val="00B050"/>
                </a:solidFill>
              </a:rPr>
              <a:t>Candidates  to be qualified for mains : 2460</a:t>
            </a:r>
          </a:p>
          <a:p>
            <a:r>
              <a:rPr lang="en-US" sz="2800" b="1" dirty="0">
                <a:solidFill>
                  <a:srgbClr val="FF0000"/>
                </a:solidFill>
              </a:rPr>
              <a:t>Target to get Qualified can be 120+</a:t>
            </a:r>
          </a:p>
          <a:p>
            <a:endParaRPr lang="en-US" sz="2800" b="1" dirty="0"/>
          </a:p>
          <a:p>
            <a:endParaRPr lang="en-US" sz="2800" b="1" dirty="0"/>
          </a:p>
        </p:txBody>
      </p:sp>
      <p:sp>
        <p:nvSpPr>
          <p:cNvPr id="3" name="Slide Number Placeholder 2"/>
          <p:cNvSpPr>
            <a:spLocks noGrp="1"/>
          </p:cNvSpPr>
          <p:nvPr>
            <p:ph type="sldNum" sz="quarter" idx="12"/>
          </p:nvPr>
        </p:nvSpPr>
        <p:spPr/>
        <p:txBody>
          <a:bodyPr/>
          <a:lstStyle/>
          <a:p>
            <a:fld id="{D51081E8-3327-495A-9823-FC891E0968B6}" type="slidenum">
              <a:rPr lang="en-US" smtClean="0"/>
              <a:pPr/>
              <a:t>10</a:t>
            </a:fld>
            <a:endParaRPr lang="en-US"/>
          </a:p>
        </p:txBody>
      </p:sp>
    </p:spTree>
    <p:extLst>
      <p:ext uri="{BB962C8B-B14F-4D97-AF65-F5344CB8AC3E}">
        <p14:creationId xmlns:p14="http://schemas.microsoft.com/office/powerpoint/2010/main" val="18988589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a:r>
              <a:rPr lang="en-US" b="1" dirty="0"/>
              <a:t>SSP exam Syllabus</a:t>
            </a:r>
          </a:p>
        </p:txBody>
      </p:sp>
      <p:sp>
        <p:nvSpPr>
          <p:cNvPr id="5" name="Content Placeholder 4"/>
          <p:cNvSpPr>
            <a:spLocks noGrp="1"/>
          </p:cNvSpPr>
          <p:nvPr>
            <p:ph idx="1"/>
          </p:nvPr>
        </p:nvSpPr>
        <p:spPr/>
        <p:txBody>
          <a:bodyPr>
            <a:normAutofit fontScale="70000" lnSpcReduction="20000"/>
          </a:bodyPr>
          <a:lstStyle/>
          <a:p>
            <a:pPr marL="514350" indent="-514350">
              <a:buFont typeface="+mj-lt"/>
              <a:buAutoNum type="arabicPeriod"/>
            </a:pPr>
            <a:r>
              <a:rPr lang="en-US" sz="3600" b="1" dirty="0">
                <a:solidFill>
                  <a:srgbClr val="FF0000"/>
                </a:solidFill>
              </a:rPr>
              <a:t>History  			15 Qs x 2 = 30 Marks</a:t>
            </a:r>
          </a:p>
          <a:p>
            <a:pPr marL="514350" indent="-514350">
              <a:buFont typeface="+mj-lt"/>
              <a:buAutoNum type="arabicPeriod"/>
            </a:pPr>
            <a:r>
              <a:rPr lang="en-US" sz="3600" b="1" u="sng" dirty="0"/>
              <a:t>Geography  		15 Qs x 2 = 30 Marks</a:t>
            </a:r>
          </a:p>
          <a:p>
            <a:pPr marL="514350" indent="-514350">
              <a:buFont typeface="+mj-lt"/>
              <a:buAutoNum type="arabicPeriod"/>
            </a:pPr>
            <a:r>
              <a:rPr lang="en-US" sz="3600" b="1" dirty="0">
                <a:solidFill>
                  <a:srgbClr val="FF0000"/>
                </a:solidFill>
              </a:rPr>
              <a:t>Polity 			15 Qs x 2 = 30 Marks</a:t>
            </a:r>
          </a:p>
          <a:p>
            <a:pPr marL="514350" indent="-514350">
              <a:buFont typeface="+mj-lt"/>
              <a:buAutoNum type="arabicPeriod"/>
            </a:pPr>
            <a:r>
              <a:rPr lang="en-US" sz="3600" b="1" u="sng" dirty="0"/>
              <a:t>Economy 			15 Qs x 2 = 30 Marks</a:t>
            </a:r>
          </a:p>
          <a:p>
            <a:pPr marL="514350" indent="-514350">
              <a:buFont typeface="+mj-lt"/>
              <a:buAutoNum type="arabicPeriod"/>
            </a:pPr>
            <a:r>
              <a:rPr lang="en-US" sz="3600" b="1" dirty="0">
                <a:solidFill>
                  <a:srgbClr val="FF0000"/>
                </a:solidFill>
              </a:rPr>
              <a:t>Environment 		6 Qs x 2 = 12 Marks</a:t>
            </a:r>
          </a:p>
          <a:p>
            <a:pPr marL="514350" indent="-514350">
              <a:buFont typeface="+mj-lt"/>
              <a:buAutoNum type="arabicPeriod"/>
            </a:pPr>
            <a:r>
              <a:rPr lang="en-US" sz="3600" b="1" u="sng" dirty="0"/>
              <a:t>General Science 		19 Qs x 2 = 38 Marks</a:t>
            </a:r>
          </a:p>
          <a:p>
            <a:pPr marL="514350" indent="-514350">
              <a:buFont typeface="+mj-lt"/>
              <a:buAutoNum type="arabicPeriod"/>
            </a:pPr>
            <a:r>
              <a:rPr lang="en-US" sz="3600" b="1" dirty="0">
                <a:solidFill>
                  <a:srgbClr val="FF0000"/>
                </a:solidFill>
              </a:rPr>
              <a:t>Current affairs 		15 Qs x 2 = 30 Marks</a:t>
            </a:r>
          </a:p>
          <a:p>
            <a:pPr marL="514350" indent="-514350">
              <a:buFont typeface="+mj-lt"/>
              <a:buAutoNum type="arabicPeriod"/>
            </a:pPr>
            <a:r>
              <a:rPr lang="en-US" sz="3600" b="1" u="sng" dirty="0"/>
              <a:t>Comprehension 		50 Qs x 2.5 = 125 Marks</a:t>
            </a:r>
            <a:endParaRPr lang="en-US" sz="3600" b="1" u="sng" dirty="0">
              <a:solidFill>
                <a:srgbClr val="FF0000"/>
              </a:solidFill>
            </a:endParaRPr>
          </a:p>
          <a:p>
            <a:pPr marL="514350" indent="-514350">
              <a:buFont typeface="+mj-lt"/>
              <a:buAutoNum type="arabicPeriod"/>
            </a:pPr>
            <a:r>
              <a:rPr lang="en-US" sz="3600" b="1" dirty="0">
                <a:solidFill>
                  <a:srgbClr val="FF0000"/>
                </a:solidFill>
              </a:rPr>
              <a:t>LR &amp; Analysis 		10 Qs x 2.5 = 25 Marks</a:t>
            </a:r>
          </a:p>
          <a:p>
            <a:pPr marL="514350" indent="-514350">
              <a:buFont typeface="+mj-lt"/>
              <a:buAutoNum type="arabicPeriod"/>
            </a:pPr>
            <a:r>
              <a:rPr lang="en-US" sz="3600" b="1" dirty="0"/>
              <a:t>Basic Numeracy 		8 x 2.5 = 20 Marks</a:t>
            </a:r>
            <a:endParaRPr lang="en-US" sz="3600" b="1" dirty="0">
              <a:solidFill>
                <a:srgbClr val="FF0000"/>
              </a:solidFill>
            </a:endParaRPr>
          </a:p>
          <a:p>
            <a:pPr marL="514350" indent="-514350">
              <a:buFont typeface="+mj-lt"/>
              <a:buAutoNum type="arabicPeriod"/>
            </a:pPr>
            <a:r>
              <a:rPr lang="en-US" sz="3600" b="1" dirty="0">
                <a:solidFill>
                  <a:srgbClr val="FF0000"/>
                </a:solidFill>
              </a:rPr>
              <a:t>Mental Ability 		7 Qs x 2.5 = 17.5 Marks</a:t>
            </a:r>
          </a:p>
          <a:p>
            <a:pPr marL="514350" indent="-514350">
              <a:buFont typeface="+mj-lt"/>
              <a:buAutoNum type="arabicPeriod"/>
            </a:pPr>
            <a:r>
              <a:rPr lang="en-US" sz="3600" b="1" u="sng" dirty="0"/>
              <a:t>Decision Making 	5 x 2.5 = 12.5 Marks</a:t>
            </a:r>
            <a:endParaRPr lang="en-US" sz="3600" b="1" u="sng" dirty="0">
              <a:solidFill>
                <a:srgbClr val="FF0000"/>
              </a:solidFill>
            </a:endParaRPr>
          </a:p>
          <a:p>
            <a:pPr marL="514350" indent="-514350">
              <a:buFont typeface="+mj-lt"/>
              <a:buAutoNum type="arabicPeriod"/>
            </a:pPr>
            <a:endParaRPr lang="en-US" sz="3600" b="1" dirty="0">
              <a:solidFill>
                <a:srgbClr val="FF0000"/>
              </a:solidFill>
            </a:endParaRPr>
          </a:p>
        </p:txBody>
      </p:sp>
      <p:sp>
        <p:nvSpPr>
          <p:cNvPr id="3" name="Slide Number Placeholder 2"/>
          <p:cNvSpPr>
            <a:spLocks noGrp="1"/>
          </p:cNvSpPr>
          <p:nvPr>
            <p:ph type="sldNum" sz="quarter" idx="12"/>
          </p:nvPr>
        </p:nvSpPr>
        <p:spPr/>
        <p:txBody>
          <a:bodyPr/>
          <a:lstStyle/>
          <a:p>
            <a:fld id="{D51081E8-3327-495A-9823-FC891E0968B6}" type="slidenum">
              <a:rPr lang="en-US" smtClean="0"/>
              <a:pPr/>
              <a:t>11</a:t>
            </a:fld>
            <a:endParaRPr lang="en-US"/>
          </a:p>
        </p:txBody>
      </p:sp>
    </p:spTree>
    <p:extLst>
      <p:ext uri="{BB962C8B-B14F-4D97-AF65-F5344CB8AC3E}">
        <p14:creationId xmlns:p14="http://schemas.microsoft.com/office/powerpoint/2010/main" val="42265009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endParaRPr lang="en-US"/>
          </a:p>
        </p:txBody>
      </p:sp>
      <p:sp>
        <p:nvSpPr>
          <p:cNvPr id="6" name="Content Placeholder 5"/>
          <p:cNvSpPr>
            <a:spLocks noGrp="1"/>
          </p:cNvSpPr>
          <p:nvPr>
            <p:ph idx="1"/>
          </p:nvPr>
        </p:nvSpPr>
        <p:spPr/>
        <p:txBody>
          <a:bodyPr>
            <a:noAutofit/>
          </a:bodyPr>
          <a:lstStyle/>
          <a:p>
            <a:pPr>
              <a:buFont typeface="Courier New" pitchFamily="49" charset="0"/>
              <a:buChar char="o"/>
            </a:pPr>
            <a:r>
              <a:rPr lang="en-US" sz="2400" b="1" dirty="0"/>
              <a:t>The Nature and standard of questions in the paper will be such that a well-educated person will be </a:t>
            </a:r>
            <a:r>
              <a:rPr lang="en-US" sz="2400" b="1" dirty="0">
                <a:solidFill>
                  <a:srgbClr val="FF0000"/>
                </a:solidFill>
              </a:rPr>
              <a:t>able to answer without any </a:t>
            </a:r>
            <a:r>
              <a:rPr lang="en-US" sz="2400" b="1" dirty="0" err="1">
                <a:solidFill>
                  <a:srgbClr val="FF0000"/>
                </a:solidFill>
              </a:rPr>
              <a:t>specialised</a:t>
            </a:r>
            <a:r>
              <a:rPr lang="en-US" sz="2400" b="1" dirty="0">
                <a:solidFill>
                  <a:srgbClr val="FF0000"/>
                </a:solidFill>
              </a:rPr>
              <a:t> study </a:t>
            </a:r>
            <a:r>
              <a:rPr lang="en-US" sz="2400" b="1" dirty="0"/>
              <a:t>and its </a:t>
            </a:r>
            <a:r>
              <a:rPr lang="en-US" sz="2400" b="1" dirty="0">
                <a:solidFill>
                  <a:srgbClr val="00B050"/>
                </a:solidFill>
              </a:rPr>
              <a:t>intention is to test candidate’s general awareness of a variety of subjects.</a:t>
            </a:r>
          </a:p>
          <a:p>
            <a:pPr>
              <a:buFont typeface="Courier New" pitchFamily="49" charset="0"/>
              <a:buChar char="o"/>
            </a:pPr>
            <a:r>
              <a:rPr lang="en-US" sz="2400" b="1" dirty="0"/>
              <a:t>It is expected from the candidates to </a:t>
            </a:r>
            <a:r>
              <a:rPr lang="en-US" sz="2400" b="1" dirty="0">
                <a:solidFill>
                  <a:srgbClr val="FF0000"/>
                </a:solidFill>
              </a:rPr>
              <a:t>study the latest and recent developments and happenings</a:t>
            </a:r>
            <a:r>
              <a:rPr lang="en-US" sz="2400" b="1" dirty="0"/>
              <a:t> pertaining to the topics/sub topics mentioned in Syllabus.</a:t>
            </a:r>
          </a:p>
        </p:txBody>
      </p:sp>
      <p:sp>
        <p:nvSpPr>
          <p:cNvPr id="4" name="Slide Number Placeholder 3"/>
          <p:cNvSpPr>
            <a:spLocks noGrp="1"/>
          </p:cNvSpPr>
          <p:nvPr>
            <p:ph type="sldNum" sz="quarter" idx="12"/>
          </p:nvPr>
        </p:nvSpPr>
        <p:spPr/>
        <p:txBody>
          <a:bodyPr/>
          <a:lstStyle/>
          <a:p>
            <a:fld id="{D51081E8-3327-495A-9823-FC891E0968B6}" type="slidenum">
              <a:rPr lang="en-US" smtClean="0"/>
              <a:pPr/>
              <a:t>12</a:t>
            </a:fld>
            <a:endParaRPr lang="en-US"/>
          </a:p>
        </p:txBody>
      </p:sp>
    </p:spTree>
    <p:extLst>
      <p:ext uri="{BB962C8B-B14F-4D97-AF65-F5344CB8AC3E}">
        <p14:creationId xmlns:p14="http://schemas.microsoft.com/office/powerpoint/2010/main" val="30967130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a:r>
              <a:rPr lang="en-US" b="1" dirty="0"/>
              <a:t>Source for Study &amp; Revision</a:t>
            </a:r>
          </a:p>
        </p:txBody>
      </p:sp>
      <p:sp>
        <p:nvSpPr>
          <p:cNvPr id="5" name="Content Placeholder 4"/>
          <p:cNvSpPr>
            <a:spLocks noGrp="1"/>
          </p:cNvSpPr>
          <p:nvPr>
            <p:ph idx="1"/>
          </p:nvPr>
        </p:nvSpPr>
        <p:spPr>
          <a:xfrm>
            <a:off x="990600" y="1189037"/>
            <a:ext cx="8001000" cy="5516563"/>
          </a:xfrm>
        </p:spPr>
        <p:txBody>
          <a:bodyPr>
            <a:normAutofit/>
          </a:bodyPr>
          <a:lstStyle/>
          <a:p>
            <a:pPr marL="971550" lvl="1" indent="-514350">
              <a:buFont typeface="+mj-lt"/>
              <a:buAutoNum type="arabicPeriod"/>
            </a:pPr>
            <a:r>
              <a:rPr lang="en-US" sz="3600" b="1" dirty="0">
                <a:solidFill>
                  <a:srgbClr val="FF0000"/>
                </a:solidFill>
              </a:rPr>
              <a:t>PDFs </a:t>
            </a:r>
            <a:r>
              <a:rPr lang="en-US" sz="3600" b="1" dirty="0" err="1">
                <a:solidFill>
                  <a:srgbClr val="FF0000"/>
                </a:solidFill>
              </a:rPr>
              <a:t>wrt</a:t>
            </a:r>
            <a:r>
              <a:rPr lang="en-US" sz="3600" b="1" dirty="0">
                <a:solidFill>
                  <a:srgbClr val="FF0000"/>
                </a:solidFill>
              </a:rPr>
              <a:t> Questions (100+)</a:t>
            </a:r>
          </a:p>
          <a:p>
            <a:pPr marL="971550" lvl="1" indent="-514350">
              <a:buFont typeface="+mj-lt"/>
              <a:buAutoNum type="arabicPeriod"/>
            </a:pPr>
            <a:r>
              <a:rPr lang="en-US" sz="3600" b="1" dirty="0"/>
              <a:t>PPTs </a:t>
            </a:r>
            <a:r>
              <a:rPr lang="en-US" sz="3600" b="1" dirty="0" err="1"/>
              <a:t>wrt</a:t>
            </a:r>
            <a:r>
              <a:rPr lang="en-US" sz="3600" b="1" dirty="0"/>
              <a:t> Lectures (100+)</a:t>
            </a:r>
          </a:p>
          <a:p>
            <a:pPr marL="971550" lvl="1" indent="-514350">
              <a:buFont typeface="+mj-lt"/>
              <a:buAutoNum type="arabicPeriod"/>
            </a:pPr>
            <a:r>
              <a:rPr lang="en-US" sz="3600" b="1" dirty="0">
                <a:solidFill>
                  <a:srgbClr val="FF0000"/>
                </a:solidFill>
              </a:rPr>
              <a:t>Video lectures (50+)</a:t>
            </a:r>
          </a:p>
          <a:p>
            <a:pPr marL="971550" lvl="1" indent="-514350">
              <a:buFont typeface="+mj-lt"/>
              <a:buAutoNum type="arabicPeriod"/>
            </a:pPr>
            <a:r>
              <a:rPr lang="en-US" sz="3600" b="1" dirty="0"/>
              <a:t>Pervious Papers 10 (180 x 8 = 1.5k)</a:t>
            </a:r>
          </a:p>
          <a:p>
            <a:pPr marL="971550" lvl="1" indent="-514350">
              <a:buFont typeface="+mj-lt"/>
              <a:buAutoNum type="arabicPeriod"/>
            </a:pPr>
            <a:r>
              <a:rPr lang="en-US" sz="3600" b="1" dirty="0">
                <a:solidFill>
                  <a:srgbClr val="FF0000"/>
                </a:solidFill>
              </a:rPr>
              <a:t>Subject Tests (180 x 50 = 9k)</a:t>
            </a:r>
          </a:p>
          <a:p>
            <a:pPr marL="971550" lvl="1" indent="-514350">
              <a:buFont typeface="+mj-lt"/>
              <a:buAutoNum type="arabicPeriod"/>
            </a:pPr>
            <a:r>
              <a:rPr lang="en-US" sz="3600" b="1" dirty="0"/>
              <a:t>Full Tests 40 ( 20 x 180 = 3.6k)</a:t>
            </a:r>
          </a:p>
          <a:p>
            <a:pPr marL="971550" lvl="1" indent="-514350">
              <a:buFont typeface="+mj-lt"/>
              <a:buAutoNum type="arabicPeriod"/>
            </a:pPr>
            <a:r>
              <a:rPr lang="en-US" sz="3600" b="1" dirty="0">
                <a:solidFill>
                  <a:srgbClr val="FF0000"/>
                </a:solidFill>
              </a:rPr>
              <a:t>Study Circle Question Bank (5k)</a:t>
            </a:r>
          </a:p>
          <a:p>
            <a:pPr marL="971550" lvl="1" indent="-514350">
              <a:buFont typeface="+mj-lt"/>
              <a:buAutoNum type="arabicPeriod"/>
            </a:pPr>
            <a:r>
              <a:rPr lang="en-US" sz="3600" b="1" dirty="0"/>
              <a:t>Your own NOTES</a:t>
            </a:r>
          </a:p>
        </p:txBody>
      </p:sp>
      <p:sp>
        <p:nvSpPr>
          <p:cNvPr id="3" name="Slide Number Placeholder 2"/>
          <p:cNvSpPr>
            <a:spLocks noGrp="1"/>
          </p:cNvSpPr>
          <p:nvPr>
            <p:ph type="sldNum" sz="quarter" idx="12"/>
          </p:nvPr>
        </p:nvSpPr>
        <p:spPr/>
        <p:txBody>
          <a:bodyPr/>
          <a:lstStyle/>
          <a:p>
            <a:fld id="{D51081E8-3327-495A-9823-FC891E0968B6}" type="slidenum">
              <a:rPr lang="en-US" smtClean="0"/>
              <a:pPr/>
              <a:t>13</a:t>
            </a:fld>
            <a:endParaRPr lang="en-US"/>
          </a:p>
        </p:txBody>
      </p:sp>
    </p:spTree>
    <p:extLst>
      <p:ext uri="{BB962C8B-B14F-4D97-AF65-F5344CB8AC3E}">
        <p14:creationId xmlns:p14="http://schemas.microsoft.com/office/powerpoint/2010/main" val="34757060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Strategy</a:t>
            </a:r>
            <a:endParaRPr lang="en-US" dirty="0"/>
          </a:p>
        </p:txBody>
      </p:sp>
      <p:sp>
        <p:nvSpPr>
          <p:cNvPr id="3" name="Content Placeholder 2"/>
          <p:cNvSpPr>
            <a:spLocks noGrp="1"/>
          </p:cNvSpPr>
          <p:nvPr>
            <p:ph idx="1"/>
          </p:nvPr>
        </p:nvSpPr>
        <p:spPr/>
        <p:txBody>
          <a:bodyPr>
            <a:normAutofit fontScale="92500" lnSpcReduction="20000"/>
          </a:bodyPr>
          <a:lstStyle/>
          <a:p>
            <a:pPr lvl="1">
              <a:buFont typeface="Courier New" pitchFamily="49" charset="0"/>
              <a:buChar char="o"/>
            </a:pPr>
            <a:r>
              <a:rPr lang="en-US" sz="3000" b="1" dirty="0"/>
              <a:t>DON’T worry about Competitors</a:t>
            </a:r>
          </a:p>
          <a:p>
            <a:pPr lvl="1">
              <a:buFont typeface="Courier New" pitchFamily="49" charset="0"/>
              <a:buChar char="o"/>
            </a:pPr>
            <a:r>
              <a:rPr lang="en-US" sz="3000" b="1" dirty="0">
                <a:solidFill>
                  <a:srgbClr val="FF0000"/>
                </a:solidFill>
              </a:rPr>
              <a:t>Believe in Yourself</a:t>
            </a:r>
          </a:p>
          <a:p>
            <a:pPr lvl="1">
              <a:buFont typeface="Courier New" pitchFamily="49" charset="0"/>
              <a:buChar char="o"/>
            </a:pPr>
            <a:r>
              <a:rPr lang="en-US" sz="3000" b="1" dirty="0"/>
              <a:t>Manage your ENERGY than Time</a:t>
            </a:r>
          </a:p>
          <a:p>
            <a:pPr lvl="1">
              <a:buFont typeface="Courier New" pitchFamily="49" charset="0"/>
              <a:buChar char="o"/>
            </a:pPr>
            <a:r>
              <a:rPr lang="en-US" sz="3000" b="1" dirty="0">
                <a:solidFill>
                  <a:srgbClr val="FF0000"/>
                </a:solidFill>
              </a:rPr>
              <a:t>Don’t Waste Time in following others.</a:t>
            </a:r>
          </a:p>
          <a:p>
            <a:pPr lvl="1">
              <a:buFont typeface="Courier New" pitchFamily="49" charset="0"/>
              <a:buChar char="o"/>
            </a:pPr>
            <a:r>
              <a:rPr lang="en-US" sz="3000" b="1" u="sng" dirty="0">
                <a:solidFill>
                  <a:srgbClr val="FF0000"/>
                </a:solidFill>
              </a:rPr>
              <a:t>Reduce engagement with Social Media &amp; groups</a:t>
            </a:r>
          </a:p>
          <a:p>
            <a:pPr lvl="1">
              <a:buFont typeface="Courier New" pitchFamily="49" charset="0"/>
              <a:buChar char="o"/>
            </a:pPr>
            <a:r>
              <a:rPr lang="en-US" sz="3000" b="1" dirty="0"/>
              <a:t>1 mark 1 hour</a:t>
            </a:r>
          </a:p>
          <a:p>
            <a:pPr lvl="1">
              <a:buFont typeface="Courier New" pitchFamily="49" charset="0"/>
              <a:buChar char="o"/>
            </a:pPr>
            <a:r>
              <a:rPr lang="en-US" sz="3000" b="1" dirty="0"/>
              <a:t>10 to 16 hours  per day </a:t>
            </a:r>
          </a:p>
          <a:p>
            <a:pPr lvl="1">
              <a:buFont typeface="Courier New" pitchFamily="49" charset="0"/>
              <a:buChar char="o"/>
            </a:pPr>
            <a:r>
              <a:rPr lang="en-US" sz="3000" b="1" dirty="0"/>
              <a:t>Emphasis on skill development to select answer</a:t>
            </a:r>
          </a:p>
          <a:p>
            <a:pPr lvl="1">
              <a:buFont typeface="Courier New" pitchFamily="49" charset="0"/>
              <a:buChar char="o"/>
            </a:pPr>
            <a:r>
              <a:rPr lang="en-US" sz="3000" b="1" dirty="0"/>
              <a:t>Practice, Practice &amp; Practice </a:t>
            </a:r>
          </a:p>
          <a:p>
            <a:endParaRPr lang="en-US" dirty="0"/>
          </a:p>
        </p:txBody>
      </p:sp>
      <p:sp>
        <p:nvSpPr>
          <p:cNvPr id="4" name="Slide Number Placeholder 3"/>
          <p:cNvSpPr>
            <a:spLocks noGrp="1"/>
          </p:cNvSpPr>
          <p:nvPr>
            <p:ph type="sldNum" sz="quarter" idx="12"/>
          </p:nvPr>
        </p:nvSpPr>
        <p:spPr/>
        <p:txBody>
          <a:bodyPr/>
          <a:lstStyle/>
          <a:p>
            <a:fld id="{D51081E8-3327-495A-9823-FC891E0968B6}" type="slidenum">
              <a:rPr lang="en-US" smtClean="0"/>
              <a:pPr/>
              <a:t>14</a:t>
            </a:fld>
            <a:endParaRPr lang="en-US"/>
          </a:p>
        </p:txBody>
      </p:sp>
    </p:spTree>
    <p:extLst>
      <p:ext uri="{BB962C8B-B14F-4D97-AF65-F5344CB8AC3E}">
        <p14:creationId xmlns:p14="http://schemas.microsoft.com/office/powerpoint/2010/main" val="18478462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Content Placeholder 2"/>
          <p:cNvSpPr>
            <a:spLocks noGrp="1"/>
          </p:cNvSpPr>
          <p:nvPr>
            <p:ph idx="1"/>
          </p:nvPr>
        </p:nvSpPr>
        <p:spPr/>
        <p:txBody>
          <a:bodyPr/>
          <a:lstStyle/>
          <a:p>
            <a:pPr>
              <a:buFont typeface="Wingdings" pitchFamily="2" charset="2"/>
              <a:buChar char="§"/>
            </a:pPr>
            <a:r>
              <a:rPr lang="en-US" sz="1800" b="1" dirty="0">
                <a:solidFill>
                  <a:srgbClr val="FF0000"/>
                </a:solidFill>
              </a:rPr>
              <a:t>Assumptions-</a:t>
            </a:r>
          </a:p>
          <a:p>
            <a:pPr lvl="1">
              <a:buFont typeface="Wingdings" pitchFamily="2" charset="2"/>
              <a:buChar char="§"/>
            </a:pPr>
            <a:r>
              <a:rPr lang="en-US" sz="1800" b="1" dirty="0"/>
              <a:t>I had prepared well &amp; is </a:t>
            </a:r>
            <a:r>
              <a:rPr lang="en-US" sz="1800" b="1" u="sng" dirty="0">
                <a:solidFill>
                  <a:srgbClr val="FF0000"/>
                </a:solidFill>
              </a:rPr>
              <a:t>equipped with optimal data </a:t>
            </a:r>
            <a:r>
              <a:rPr lang="en-US" sz="1800" b="1" dirty="0"/>
              <a:t>to find at least 60+ (25+) answers of the GSI (GSII) question paper</a:t>
            </a:r>
          </a:p>
          <a:p>
            <a:pPr lvl="1">
              <a:buFont typeface="Wingdings" pitchFamily="2" charset="2"/>
              <a:buChar char="§"/>
            </a:pPr>
            <a:r>
              <a:rPr lang="en-US" sz="1800" b="1" dirty="0"/>
              <a:t>I had </a:t>
            </a:r>
            <a:r>
              <a:rPr lang="en-US" sz="1800" b="1" u="sng" dirty="0">
                <a:solidFill>
                  <a:srgbClr val="FF0000"/>
                </a:solidFill>
              </a:rPr>
              <a:t>enough practice </a:t>
            </a:r>
            <a:r>
              <a:rPr lang="en-US" sz="1800" b="1" dirty="0"/>
              <a:t>of solving the </a:t>
            </a:r>
            <a:r>
              <a:rPr lang="en-US" sz="1800" b="1" dirty="0">
                <a:solidFill>
                  <a:srgbClr val="FF0000"/>
                </a:solidFill>
              </a:rPr>
              <a:t>100 Qs in 100 minutes of GSI </a:t>
            </a:r>
            <a:r>
              <a:rPr lang="en-US" sz="1800" b="1" dirty="0"/>
              <a:t>&amp;  80 Qs in 100 minutes of GS II </a:t>
            </a:r>
          </a:p>
          <a:p>
            <a:pPr lvl="1">
              <a:buFont typeface="Wingdings" pitchFamily="2" charset="2"/>
              <a:buChar char="§"/>
            </a:pPr>
            <a:r>
              <a:rPr lang="en-US" sz="1800" b="1" dirty="0"/>
              <a:t>100 minutes from 11 am to 12 noon are more than sufficient to read all 100 Qs, in fact I can read many of them twice if required.</a:t>
            </a:r>
          </a:p>
          <a:p>
            <a:pPr lvl="1">
              <a:buFont typeface="Wingdings" pitchFamily="2" charset="2"/>
              <a:buChar char="§"/>
            </a:pPr>
            <a:r>
              <a:rPr lang="en-US" sz="1800" b="1" dirty="0"/>
              <a:t>100 minutes from  2pm to 4pm are more than sufficient to read all 80 Qs, in fact I can read many of them twice if required.</a:t>
            </a:r>
          </a:p>
          <a:p>
            <a:pPr lvl="1">
              <a:buFont typeface="Wingdings" pitchFamily="2" charset="2"/>
              <a:buChar char="§"/>
            </a:pPr>
            <a:r>
              <a:rPr lang="en-US" sz="1800" b="1" dirty="0"/>
              <a:t>Marking 60 + answers correctly in answer sheet (practice) in first 80 minutes is MANDATORY in both the papers.</a:t>
            </a:r>
          </a:p>
          <a:p>
            <a:pPr marL="342900" lvl="1" indent="-342900">
              <a:buFont typeface="Wingdings" pitchFamily="2" charset="2"/>
              <a:buChar char="§"/>
            </a:pPr>
            <a:r>
              <a:rPr lang="en-US" sz="1800" b="1" dirty="0">
                <a:solidFill>
                  <a:srgbClr val="FF0000"/>
                </a:solidFill>
              </a:rPr>
              <a:t>Action -</a:t>
            </a:r>
          </a:p>
          <a:p>
            <a:pPr marL="742950" lvl="2" indent="-342900">
              <a:buFont typeface="Wingdings" pitchFamily="2" charset="2"/>
              <a:buChar char="§"/>
            </a:pPr>
            <a:r>
              <a:rPr lang="en-US" sz="1800" b="1" dirty="0"/>
              <a:t>Read 100 Qs (GSI) and mark 60 + answers in first 80 minutes (practice)</a:t>
            </a:r>
          </a:p>
          <a:p>
            <a:pPr marL="742950" lvl="2" indent="-342900">
              <a:buFont typeface="Wingdings" pitchFamily="2" charset="2"/>
              <a:buChar char="§"/>
            </a:pPr>
            <a:r>
              <a:rPr lang="en-US" sz="1800" b="1" dirty="0"/>
              <a:t>Second Reading of 40 Qs (GSI) in remaining 40 minutes (practice)</a:t>
            </a:r>
          </a:p>
          <a:p>
            <a:endParaRPr lang="en-US" dirty="0"/>
          </a:p>
        </p:txBody>
      </p:sp>
      <p:sp>
        <p:nvSpPr>
          <p:cNvPr id="4" name="Slide Number Placeholder 3"/>
          <p:cNvSpPr>
            <a:spLocks noGrp="1"/>
          </p:cNvSpPr>
          <p:nvPr>
            <p:ph type="sldNum" sz="quarter" idx="12"/>
          </p:nvPr>
        </p:nvSpPr>
        <p:spPr/>
        <p:txBody>
          <a:bodyPr/>
          <a:lstStyle/>
          <a:p>
            <a:fld id="{D51081E8-3327-495A-9823-FC891E0968B6}" type="slidenum">
              <a:rPr lang="en-US" smtClean="0"/>
              <a:pPr/>
              <a:t>15</a:t>
            </a:fld>
            <a:endParaRPr lang="en-US"/>
          </a:p>
        </p:txBody>
      </p:sp>
    </p:spTree>
    <p:extLst>
      <p:ext uri="{BB962C8B-B14F-4D97-AF65-F5344CB8AC3E}">
        <p14:creationId xmlns:p14="http://schemas.microsoft.com/office/powerpoint/2010/main" val="15038356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
            </a:r>
            <a:br>
              <a:rPr lang="en-US" b="1" dirty="0"/>
            </a:br>
            <a:r>
              <a:rPr lang="en-US" b="1" dirty="0"/>
              <a:t>Strategy in Exam Hall</a:t>
            </a:r>
            <a:br>
              <a:rPr lang="en-US" b="1" dirty="0"/>
            </a:br>
            <a:endParaRPr lang="en-US" dirty="0"/>
          </a:p>
        </p:txBody>
      </p:sp>
      <p:sp>
        <p:nvSpPr>
          <p:cNvPr id="3" name="Content Placeholder 2"/>
          <p:cNvSpPr>
            <a:spLocks noGrp="1"/>
          </p:cNvSpPr>
          <p:nvPr>
            <p:ph idx="1"/>
          </p:nvPr>
        </p:nvSpPr>
        <p:spPr>
          <a:xfrm>
            <a:off x="990600" y="836712"/>
            <a:ext cx="8045896" cy="5616623"/>
          </a:xfrm>
        </p:spPr>
        <p:txBody>
          <a:bodyPr>
            <a:noAutofit/>
          </a:bodyPr>
          <a:lstStyle/>
          <a:p>
            <a:pPr>
              <a:buFont typeface="Wingdings" pitchFamily="2" charset="2"/>
              <a:buChar char="§"/>
            </a:pPr>
            <a:r>
              <a:rPr lang="en-US" sz="2800" b="1" dirty="0">
                <a:solidFill>
                  <a:srgbClr val="FF0000"/>
                </a:solidFill>
              </a:rPr>
              <a:t>Target –</a:t>
            </a:r>
          </a:p>
          <a:p>
            <a:pPr lvl="1">
              <a:buFont typeface="Wingdings" pitchFamily="2" charset="2"/>
              <a:buChar char="§"/>
            </a:pPr>
            <a:r>
              <a:rPr lang="en-US" b="1" dirty="0"/>
              <a:t>Marking at least </a:t>
            </a:r>
            <a:r>
              <a:rPr lang="en-US" b="1" u="sng" dirty="0">
                <a:solidFill>
                  <a:srgbClr val="FF0000"/>
                </a:solidFill>
              </a:rPr>
              <a:t>85 answers (GSI-60 &amp; GSII-25) </a:t>
            </a:r>
            <a:r>
              <a:rPr lang="en-US" b="1" dirty="0"/>
              <a:t>in answer sheets.</a:t>
            </a:r>
          </a:p>
          <a:p>
            <a:pPr lvl="1">
              <a:buFont typeface="Courier New" pitchFamily="49" charset="0"/>
              <a:buChar char="o"/>
            </a:pPr>
            <a:r>
              <a:rPr lang="en-US" sz="2400" b="1" dirty="0">
                <a:solidFill>
                  <a:srgbClr val="FF0000"/>
                </a:solidFill>
              </a:rPr>
              <a:t>General Studies Paper I –</a:t>
            </a:r>
            <a:endParaRPr lang="en-US" sz="2400" b="1" dirty="0"/>
          </a:p>
          <a:p>
            <a:pPr lvl="2">
              <a:buFont typeface="Courier New" pitchFamily="49" charset="0"/>
              <a:buChar char="o"/>
            </a:pPr>
            <a:r>
              <a:rPr lang="en-US" sz="2000" b="1" dirty="0"/>
              <a:t>Reading all 100 Qs in 100 minutes. </a:t>
            </a:r>
          </a:p>
          <a:p>
            <a:pPr lvl="1">
              <a:buFont typeface="Courier New" pitchFamily="49" charset="0"/>
              <a:buChar char="o"/>
            </a:pPr>
            <a:r>
              <a:rPr lang="en-US" sz="2400" b="1" dirty="0">
                <a:solidFill>
                  <a:srgbClr val="FF0000"/>
                </a:solidFill>
              </a:rPr>
              <a:t>General Studies Paper II –</a:t>
            </a:r>
            <a:endParaRPr lang="en-US" sz="2400" b="1" dirty="0"/>
          </a:p>
          <a:p>
            <a:pPr lvl="2">
              <a:buFont typeface="Courier New" pitchFamily="49" charset="0"/>
              <a:buChar char="o"/>
            </a:pPr>
            <a:r>
              <a:rPr lang="en-US" sz="2000" b="1" dirty="0"/>
              <a:t>Reading all 80 Qs in 100 min. </a:t>
            </a:r>
            <a:r>
              <a:rPr lang="en-US" sz="1600" b="1" dirty="0"/>
              <a:t>(DM - 5 min + 10 passages in 60 min)</a:t>
            </a:r>
            <a:endParaRPr lang="en-US" b="1" dirty="0"/>
          </a:p>
          <a:p>
            <a:pPr lvl="1">
              <a:buFont typeface="Wingdings" pitchFamily="2" charset="2"/>
              <a:buChar char="§"/>
            </a:pPr>
            <a:r>
              <a:rPr lang="en-US" b="1" dirty="0"/>
              <a:t>Using various skills (5+) to choose accurate answers.</a:t>
            </a:r>
          </a:p>
          <a:p>
            <a:pPr lvl="1">
              <a:buFont typeface="Wingdings" pitchFamily="2" charset="2"/>
              <a:buChar char="§"/>
            </a:pPr>
            <a:r>
              <a:rPr lang="en-US" b="1" dirty="0"/>
              <a:t>Avoiding all the reasons to mark wrong answers</a:t>
            </a:r>
          </a:p>
          <a:p>
            <a:pPr lvl="1">
              <a:buFont typeface="Wingdings" pitchFamily="2" charset="2"/>
              <a:buChar char="§"/>
            </a:pPr>
            <a:r>
              <a:rPr lang="en-US" b="1" dirty="0"/>
              <a:t>Managing stress in exam hall. </a:t>
            </a:r>
            <a:endParaRPr lang="en-US" sz="2000" b="1" dirty="0"/>
          </a:p>
        </p:txBody>
      </p:sp>
      <p:sp>
        <p:nvSpPr>
          <p:cNvPr id="4" name="Slide Number Placeholder 3"/>
          <p:cNvSpPr>
            <a:spLocks noGrp="1"/>
          </p:cNvSpPr>
          <p:nvPr>
            <p:ph type="sldNum" sz="quarter" idx="12"/>
          </p:nvPr>
        </p:nvSpPr>
        <p:spPr/>
        <p:txBody>
          <a:bodyPr/>
          <a:lstStyle/>
          <a:p>
            <a:fld id="{D51081E8-3327-495A-9823-FC891E0968B6}" type="slidenum">
              <a:rPr lang="en-US" smtClean="0"/>
              <a:pPr/>
              <a:t>16</a:t>
            </a:fld>
            <a:endParaRPr lang="en-US"/>
          </a:p>
        </p:txBody>
      </p:sp>
    </p:spTree>
    <p:extLst>
      <p:ext uri="{BB962C8B-B14F-4D97-AF65-F5344CB8AC3E}">
        <p14:creationId xmlns:p14="http://schemas.microsoft.com/office/powerpoint/2010/main" val="16362669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Performance Calibration</a:t>
            </a:r>
          </a:p>
        </p:txBody>
      </p:sp>
      <p:sp>
        <p:nvSpPr>
          <p:cNvPr id="3" name="Content Placeholder 2"/>
          <p:cNvSpPr>
            <a:spLocks noGrp="1"/>
          </p:cNvSpPr>
          <p:nvPr>
            <p:ph idx="1"/>
          </p:nvPr>
        </p:nvSpPr>
        <p:spPr/>
        <p:txBody>
          <a:bodyPr>
            <a:normAutofit fontScale="92500" lnSpcReduction="20000"/>
          </a:bodyPr>
          <a:lstStyle/>
          <a:p>
            <a:pPr marL="0" indent="0">
              <a:buNone/>
            </a:pPr>
            <a:r>
              <a:rPr lang="en-US" b="1" dirty="0">
                <a:solidFill>
                  <a:srgbClr val="FF0000"/>
                </a:solidFill>
              </a:rPr>
              <a:t>Five SOURCES to find accurate answers –</a:t>
            </a:r>
          </a:p>
          <a:p>
            <a:pPr marL="971550" lvl="1" indent="-514350">
              <a:buFont typeface="+mj-lt"/>
              <a:buAutoNum type="arabicPeriod"/>
            </a:pPr>
            <a:r>
              <a:rPr lang="en-US" b="1" dirty="0"/>
              <a:t>Study</a:t>
            </a:r>
          </a:p>
          <a:p>
            <a:pPr marL="971550" lvl="1" indent="-514350">
              <a:buFont typeface="+mj-lt"/>
              <a:buAutoNum type="arabicPeriod"/>
            </a:pPr>
            <a:r>
              <a:rPr lang="en-US" b="1" dirty="0"/>
              <a:t>Previous knowledge</a:t>
            </a:r>
          </a:p>
          <a:p>
            <a:pPr marL="971550" lvl="1" indent="-514350">
              <a:buFont typeface="+mj-lt"/>
              <a:buAutoNum type="arabicPeriod"/>
            </a:pPr>
            <a:r>
              <a:rPr lang="en-US" b="1" dirty="0"/>
              <a:t>Elimination</a:t>
            </a:r>
          </a:p>
          <a:p>
            <a:pPr marL="971550" lvl="1" indent="-514350">
              <a:buFont typeface="+mj-lt"/>
              <a:buAutoNum type="arabicPeriod"/>
            </a:pPr>
            <a:r>
              <a:rPr lang="en-US" b="1" dirty="0"/>
              <a:t>Logic &amp; Calculated risk </a:t>
            </a:r>
          </a:p>
          <a:p>
            <a:pPr marL="971550" lvl="1" indent="-514350">
              <a:buFont typeface="+mj-lt"/>
              <a:buAutoNum type="arabicPeriod"/>
            </a:pPr>
            <a:r>
              <a:rPr lang="en-US" b="1" dirty="0"/>
              <a:t>Intuition</a:t>
            </a:r>
          </a:p>
          <a:p>
            <a:pPr marL="0" indent="0">
              <a:buNone/>
            </a:pPr>
            <a:r>
              <a:rPr lang="en-US" b="1" dirty="0">
                <a:solidFill>
                  <a:srgbClr val="FF0000"/>
                </a:solidFill>
              </a:rPr>
              <a:t>Five REASONS for wrong answers –</a:t>
            </a:r>
          </a:p>
          <a:p>
            <a:pPr marL="971550" lvl="1" indent="-514350">
              <a:buFont typeface="+mj-lt"/>
              <a:buAutoNum type="arabicPeriod"/>
            </a:pPr>
            <a:r>
              <a:rPr lang="en-US" b="1" dirty="0"/>
              <a:t>Lack of study</a:t>
            </a:r>
          </a:p>
          <a:p>
            <a:pPr marL="971550" lvl="1" indent="-514350">
              <a:buFont typeface="+mj-lt"/>
              <a:buAutoNum type="arabicPeriod"/>
            </a:pPr>
            <a:r>
              <a:rPr lang="en-US" b="1" dirty="0"/>
              <a:t>Silly Mistakes </a:t>
            </a:r>
          </a:p>
          <a:p>
            <a:pPr marL="971550" lvl="1" indent="-514350">
              <a:buFont typeface="+mj-lt"/>
              <a:buAutoNum type="arabicPeriod"/>
            </a:pPr>
            <a:r>
              <a:rPr lang="en-US" b="1" dirty="0"/>
              <a:t>Problem of comprehending</a:t>
            </a:r>
          </a:p>
          <a:p>
            <a:pPr marL="971550" lvl="1" indent="-514350">
              <a:buFont typeface="+mj-lt"/>
              <a:buAutoNum type="arabicPeriod"/>
            </a:pPr>
            <a:r>
              <a:rPr lang="en-US" b="1" dirty="0"/>
              <a:t>Overlooking</a:t>
            </a:r>
          </a:p>
          <a:p>
            <a:pPr marL="971550" lvl="1" indent="-514350">
              <a:buFont typeface="+mj-lt"/>
              <a:buAutoNum type="arabicPeriod"/>
            </a:pPr>
            <a:r>
              <a:rPr lang="en-US" b="1" dirty="0"/>
              <a:t>Overconfidence</a:t>
            </a:r>
          </a:p>
          <a:p>
            <a:pPr marL="0" indent="0">
              <a:buNone/>
            </a:pPr>
            <a:endParaRPr lang="en-US" b="1" dirty="0">
              <a:solidFill>
                <a:srgbClr val="FF0000"/>
              </a:solidFill>
            </a:endParaRPr>
          </a:p>
        </p:txBody>
      </p:sp>
      <p:sp>
        <p:nvSpPr>
          <p:cNvPr id="4" name="Slide Number Placeholder 3"/>
          <p:cNvSpPr>
            <a:spLocks noGrp="1"/>
          </p:cNvSpPr>
          <p:nvPr>
            <p:ph type="sldNum" sz="quarter" idx="12"/>
          </p:nvPr>
        </p:nvSpPr>
        <p:spPr/>
        <p:txBody>
          <a:bodyPr/>
          <a:lstStyle/>
          <a:p>
            <a:fld id="{D51081E8-3327-495A-9823-FC891E0968B6}" type="slidenum">
              <a:rPr lang="en-US" smtClean="0"/>
              <a:pPr/>
              <a:t>17</a:t>
            </a:fld>
            <a:endParaRPr lang="en-US"/>
          </a:p>
        </p:txBody>
      </p:sp>
    </p:spTree>
    <p:extLst>
      <p:ext uri="{BB962C8B-B14F-4D97-AF65-F5344CB8AC3E}">
        <p14:creationId xmlns:p14="http://schemas.microsoft.com/office/powerpoint/2010/main" val="20797109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Finding the Answers of MCQs</a:t>
            </a:r>
          </a:p>
        </p:txBody>
      </p:sp>
      <p:sp>
        <p:nvSpPr>
          <p:cNvPr id="3" name="Content Placeholder 2"/>
          <p:cNvSpPr>
            <a:spLocks noGrp="1"/>
          </p:cNvSpPr>
          <p:nvPr>
            <p:ph idx="1"/>
          </p:nvPr>
        </p:nvSpPr>
        <p:spPr/>
        <p:txBody>
          <a:bodyPr>
            <a:normAutofit fontScale="85000" lnSpcReduction="20000"/>
          </a:bodyPr>
          <a:lstStyle/>
          <a:p>
            <a:pPr marL="514350" indent="-514350">
              <a:buFont typeface="+mj-lt"/>
              <a:buAutoNum type="arabicPeriod"/>
            </a:pPr>
            <a:r>
              <a:rPr lang="en-US" b="1" dirty="0">
                <a:solidFill>
                  <a:srgbClr val="FF0000"/>
                </a:solidFill>
              </a:rPr>
              <a:t>U can mark your correct responses in the OMR sheet by using ….</a:t>
            </a:r>
          </a:p>
          <a:p>
            <a:pPr marL="914400" lvl="1" indent="-514350">
              <a:buFont typeface="+mj-lt"/>
              <a:buAutoNum type="arabicPeriod"/>
            </a:pPr>
            <a:r>
              <a:rPr lang="en-US" b="1" dirty="0"/>
              <a:t>Acquired Information/Knowledge/data</a:t>
            </a:r>
          </a:p>
          <a:p>
            <a:pPr marL="914400" lvl="1" indent="-514350">
              <a:buFont typeface="+mj-lt"/>
              <a:buAutoNum type="arabicPeriod"/>
            </a:pPr>
            <a:r>
              <a:rPr lang="en-US" b="1" dirty="0"/>
              <a:t>Analytical ability – elimination method</a:t>
            </a:r>
          </a:p>
          <a:p>
            <a:pPr marL="914400" lvl="1" indent="-514350">
              <a:buFont typeface="+mj-lt"/>
              <a:buAutoNum type="arabicPeriod"/>
            </a:pPr>
            <a:r>
              <a:rPr lang="en-US" b="1" dirty="0"/>
              <a:t>Avoiding Silly mistakes</a:t>
            </a:r>
          </a:p>
          <a:p>
            <a:pPr marL="914400" lvl="1" indent="-514350">
              <a:buFont typeface="+mj-lt"/>
              <a:buAutoNum type="arabicPeriod"/>
            </a:pPr>
            <a:r>
              <a:rPr lang="en-US" b="1" dirty="0"/>
              <a:t>Optimum risk-taking</a:t>
            </a:r>
          </a:p>
          <a:p>
            <a:pPr marL="514350" indent="-514350">
              <a:buFont typeface="+mj-lt"/>
              <a:buAutoNum type="arabicPeriod"/>
            </a:pPr>
            <a:r>
              <a:rPr lang="en-US" b="1" dirty="0">
                <a:solidFill>
                  <a:srgbClr val="FF0000"/>
                </a:solidFill>
              </a:rPr>
              <a:t>Do understand the question fully and correctly before confirming answer</a:t>
            </a:r>
            <a:r>
              <a:rPr lang="en-US" dirty="0">
                <a:solidFill>
                  <a:srgbClr val="FF0000"/>
                </a:solidFill>
              </a:rPr>
              <a:t>.</a:t>
            </a:r>
          </a:p>
          <a:p>
            <a:pPr marL="514350" indent="-514350">
              <a:buFont typeface="+mj-lt"/>
              <a:buAutoNum type="arabicPeriod"/>
            </a:pPr>
            <a:r>
              <a:rPr lang="en-US" b="1" dirty="0"/>
              <a:t>Do develop a basic mental framework of the answer while reading the Qs.</a:t>
            </a:r>
            <a:r>
              <a:rPr lang="en-US" dirty="0"/>
              <a:t> </a:t>
            </a:r>
          </a:p>
          <a:p>
            <a:pPr marL="514350" indent="-514350">
              <a:buFont typeface="+mj-lt"/>
              <a:buAutoNum type="arabicPeriod"/>
            </a:pPr>
            <a:r>
              <a:rPr lang="en-US" b="1" dirty="0">
                <a:solidFill>
                  <a:srgbClr val="FF0000"/>
                </a:solidFill>
              </a:rPr>
              <a:t>Don’t wait for the answer to come to you, instead force it out.</a:t>
            </a:r>
            <a:r>
              <a:rPr lang="en-US" dirty="0">
                <a:solidFill>
                  <a:srgbClr val="FF0000"/>
                </a:solidFill>
              </a:rPr>
              <a:t> </a:t>
            </a:r>
          </a:p>
          <a:p>
            <a:pPr marL="514350" indent="-514350">
              <a:buFont typeface="+mj-lt"/>
              <a:buAutoNum type="arabicPeriod"/>
            </a:pPr>
            <a:r>
              <a:rPr lang="en-US" b="1" dirty="0"/>
              <a:t>Don’t overstretch your imagination.</a:t>
            </a:r>
            <a:endParaRPr lang="en-US" dirty="0"/>
          </a:p>
          <a:p>
            <a:pPr marL="514350" indent="-514350">
              <a:buFont typeface="+mj-lt"/>
              <a:buAutoNum type="arabicPeriod"/>
            </a:pPr>
            <a:endParaRPr lang="en-US" b="1" dirty="0"/>
          </a:p>
          <a:p>
            <a:endParaRPr lang="en-US" sz="3600" b="1" dirty="0"/>
          </a:p>
        </p:txBody>
      </p:sp>
      <p:sp>
        <p:nvSpPr>
          <p:cNvPr id="4" name="Slide Number Placeholder 3"/>
          <p:cNvSpPr>
            <a:spLocks noGrp="1"/>
          </p:cNvSpPr>
          <p:nvPr>
            <p:ph type="sldNum" sz="quarter" idx="12"/>
          </p:nvPr>
        </p:nvSpPr>
        <p:spPr/>
        <p:txBody>
          <a:bodyPr/>
          <a:lstStyle/>
          <a:p>
            <a:fld id="{D51081E8-3327-495A-9823-FC891E0968B6}" type="slidenum">
              <a:rPr lang="en-US" smtClean="0"/>
              <a:pPr/>
              <a:t>18</a:t>
            </a:fld>
            <a:endParaRPr lang="en-US"/>
          </a:p>
        </p:txBody>
      </p:sp>
    </p:spTree>
    <p:extLst>
      <p:ext uri="{BB962C8B-B14F-4D97-AF65-F5344CB8AC3E}">
        <p14:creationId xmlns:p14="http://schemas.microsoft.com/office/powerpoint/2010/main" val="29806818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endParaRPr lang="en-US"/>
          </a:p>
        </p:txBody>
      </p:sp>
      <p:sp>
        <p:nvSpPr>
          <p:cNvPr id="5" name="Content Placeholder 4"/>
          <p:cNvSpPr>
            <a:spLocks noGrp="1"/>
          </p:cNvSpPr>
          <p:nvPr>
            <p:ph idx="1"/>
          </p:nvPr>
        </p:nvSpPr>
        <p:spPr/>
        <p:txBody>
          <a:bodyPr>
            <a:normAutofit/>
          </a:bodyPr>
          <a:lstStyle/>
          <a:p>
            <a:pPr>
              <a:buFont typeface="Courier New" pitchFamily="49" charset="0"/>
              <a:buChar char="o"/>
            </a:pPr>
            <a:r>
              <a:rPr lang="en-US" sz="3600" b="1" dirty="0">
                <a:solidFill>
                  <a:srgbClr val="FF0000"/>
                </a:solidFill>
              </a:rPr>
              <a:t>Source for selecting accurate answers</a:t>
            </a:r>
          </a:p>
          <a:p>
            <a:pPr marL="971550" lvl="1" indent="-514350">
              <a:buFont typeface="+mj-lt"/>
              <a:buAutoNum type="arabicPeriod"/>
            </a:pPr>
            <a:r>
              <a:rPr lang="en-US" sz="3200" b="1" dirty="0"/>
              <a:t>Memory &amp; Intelligence, Study /preparation</a:t>
            </a:r>
          </a:p>
          <a:p>
            <a:pPr marL="971550" lvl="1" indent="-514350">
              <a:buFont typeface="+mj-lt"/>
              <a:buAutoNum type="arabicPeriod"/>
            </a:pPr>
            <a:r>
              <a:rPr lang="en-US" sz="3200" b="1" dirty="0"/>
              <a:t>Previous knowledge</a:t>
            </a:r>
          </a:p>
          <a:p>
            <a:pPr marL="971550" lvl="1" indent="-514350">
              <a:buFont typeface="+mj-lt"/>
              <a:buAutoNum type="arabicPeriod"/>
            </a:pPr>
            <a:r>
              <a:rPr lang="en-US" sz="3200" b="1" dirty="0"/>
              <a:t>Elimination</a:t>
            </a:r>
          </a:p>
          <a:p>
            <a:pPr marL="971550" lvl="1" indent="-514350">
              <a:buFont typeface="+mj-lt"/>
              <a:buAutoNum type="arabicPeriod"/>
            </a:pPr>
            <a:r>
              <a:rPr lang="en-US" sz="3200" b="1" dirty="0"/>
              <a:t>Logic/Guess /common sense/calculated risk</a:t>
            </a:r>
          </a:p>
          <a:p>
            <a:pPr marL="971550" lvl="1" indent="-514350">
              <a:buAutoNum type="arabicPeriod" startAt="5"/>
            </a:pPr>
            <a:r>
              <a:rPr lang="en-US" sz="3200" b="1" dirty="0"/>
              <a:t>Intuition</a:t>
            </a:r>
          </a:p>
        </p:txBody>
      </p:sp>
      <p:sp>
        <p:nvSpPr>
          <p:cNvPr id="3" name="Slide Number Placeholder 2"/>
          <p:cNvSpPr>
            <a:spLocks noGrp="1"/>
          </p:cNvSpPr>
          <p:nvPr>
            <p:ph type="sldNum" sz="quarter" idx="12"/>
          </p:nvPr>
        </p:nvSpPr>
        <p:spPr/>
        <p:txBody>
          <a:bodyPr/>
          <a:lstStyle/>
          <a:p>
            <a:fld id="{D51081E8-3327-495A-9823-FC891E0968B6}" type="slidenum">
              <a:rPr lang="en-US" smtClean="0"/>
              <a:pPr/>
              <a:t>19</a:t>
            </a:fld>
            <a:endParaRPr lang="en-US"/>
          </a:p>
        </p:txBody>
      </p:sp>
    </p:spTree>
    <p:extLst>
      <p:ext uri="{BB962C8B-B14F-4D97-AF65-F5344CB8AC3E}">
        <p14:creationId xmlns:p14="http://schemas.microsoft.com/office/powerpoint/2010/main" val="21980285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EC8C6D9-4476-CB81-CB52-AE86E14C0FC4}"/>
              </a:ext>
            </a:extLst>
          </p:cNvPr>
          <p:cNvSpPr>
            <a:spLocks noGrp="1"/>
          </p:cNvSpPr>
          <p:nvPr>
            <p:ph type="title"/>
          </p:nvPr>
        </p:nvSpPr>
        <p:spPr/>
        <p:txBody>
          <a:bodyPr>
            <a:normAutofit fontScale="90000"/>
          </a:bodyPr>
          <a:lstStyle/>
          <a:p>
            <a:endParaRPr lang="en-IN"/>
          </a:p>
        </p:txBody>
      </p:sp>
      <p:sp>
        <p:nvSpPr>
          <p:cNvPr id="3" name="Slide Number Placeholder 2">
            <a:extLst>
              <a:ext uri="{FF2B5EF4-FFF2-40B4-BE49-F238E27FC236}">
                <a16:creationId xmlns:a16="http://schemas.microsoft.com/office/drawing/2014/main" xmlns="" id="{D42CC29D-C2E9-F3F7-A77F-6E8143F97FDE}"/>
              </a:ext>
            </a:extLst>
          </p:cNvPr>
          <p:cNvSpPr>
            <a:spLocks noGrp="1"/>
          </p:cNvSpPr>
          <p:nvPr>
            <p:ph type="sldNum" sz="quarter" idx="12"/>
          </p:nvPr>
        </p:nvSpPr>
        <p:spPr/>
        <p:txBody>
          <a:bodyPr/>
          <a:lstStyle/>
          <a:p>
            <a:fld id="{D51081E8-3327-495A-9823-FC891E0968B6}" type="slidenum">
              <a:rPr lang="en-US" smtClean="0"/>
              <a:pPr/>
              <a:t>2</a:t>
            </a:fld>
            <a:endParaRPr lang="en-US"/>
          </a:p>
        </p:txBody>
      </p:sp>
      <p:pic>
        <p:nvPicPr>
          <p:cNvPr id="5" name="Picture 4">
            <a:extLst>
              <a:ext uri="{FF2B5EF4-FFF2-40B4-BE49-F238E27FC236}">
                <a16:creationId xmlns:a16="http://schemas.microsoft.com/office/drawing/2014/main" xmlns="" id="{575BDABB-3F54-3252-267A-73EEAA93E0D5}"/>
              </a:ext>
            </a:extLst>
          </p:cNvPr>
          <p:cNvPicPr>
            <a:picLocks noChangeAspect="1"/>
          </p:cNvPicPr>
          <p:nvPr/>
        </p:nvPicPr>
        <p:blipFill>
          <a:blip r:embed="rId2"/>
          <a:stretch>
            <a:fillRect/>
          </a:stretch>
        </p:blipFill>
        <p:spPr>
          <a:xfrm>
            <a:off x="611560" y="2642010"/>
            <a:ext cx="8496944" cy="3649683"/>
          </a:xfrm>
          <a:prstGeom prst="rect">
            <a:avLst/>
          </a:prstGeom>
        </p:spPr>
      </p:pic>
      <p:pic>
        <p:nvPicPr>
          <p:cNvPr id="6" name="Picture 5">
            <a:extLst>
              <a:ext uri="{FF2B5EF4-FFF2-40B4-BE49-F238E27FC236}">
                <a16:creationId xmlns:a16="http://schemas.microsoft.com/office/drawing/2014/main" xmlns="" id="{835E28B6-529E-9D92-9614-629167074AE5}"/>
              </a:ext>
            </a:extLst>
          </p:cNvPr>
          <p:cNvPicPr>
            <a:picLocks noChangeAspect="1"/>
          </p:cNvPicPr>
          <p:nvPr/>
        </p:nvPicPr>
        <p:blipFill>
          <a:blip r:embed="rId3"/>
          <a:stretch>
            <a:fillRect/>
          </a:stretch>
        </p:blipFill>
        <p:spPr>
          <a:xfrm>
            <a:off x="990600" y="764704"/>
            <a:ext cx="7992889" cy="2016224"/>
          </a:xfrm>
          <a:prstGeom prst="rect">
            <a:avLst/>
          </a:prstGeom>
        </p:spPr>
      </p:pic>
    </p:spTree>
    <p:extLst>
      <p:ext uri="{BB962C8B-B14F-4D97-AF65-F5344CB8AC3E}">
        <p14:creationId xmlns:p14="http://schemas.microsoft.com/office/powerpoint/2010/main" val="41129792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Content Placeholder 2"/>
          <p:cNvSpPr>
            <a:spLocks noGrp="1"/>
          </p:cNvSpPr>
          <p:nvPr>
            <p:ph idx="1"/>
          </p:nvPr>
        </p:nvSpPr>
        <p:spPr/>
        <p:txBody>
          <a:bodyPr>
            <a:normAutofit/>
          </a:bodyPr>
          <a:lstStyle/>
          <a:p>
            <a:r>
              <a:rPr lang="en-US" sz="4000" b="1" dirty="0">
                <a:solidFill>
                  <a:srgbClr val="FF0000"/>
                </a:solidFill>
              </a:rPr>
              <a:t>Reasons for wrong answers –</a:t>
            </a:r>
          </a:p>
          <a:p>
            <a:pPr marL="971550" lvl="1" indent="-514350">
              <a:buFont typeface="+mj-lt"/>
              <a:buAutoNum type="arabicPeriod"/>
            </a:pPr>
            <a:r>
              <a:rPr lang="en-US" sz="3600" b="1" dirty="0"/>
              <a:t>Lack of Study</a:t>
            </a:r>
          </a:p>
          <a:p>
            <a:pPr marL="971550" lvl="1" indent="-514350">
              <a:buFont typeface="+mj-lt"/>
              <a:buAutoNum type="arabicPeriod"/>
            </a:pPr>
            <a:r>
              <a:rPr lang="en-US" sz="3600" b="1" dirty="0"/>
              <a:t>Problems </a:t>
            </a:r>
            <a:r>
              <a:rPr lang="en-US" sz="3600" b="1" dirty="0" err="1"/>
              <a:t>wrt</a:t>
            </a:r>
            <a:r>
              <a:rPr lang="en-US" sz="3600" b="1" dirty="0"/>
              <a:t> comprehending</a:t>
            </a:r>
          </a:p>
          <a:p>
            <a:pPr marL="971550" lvl="1" indent="-514350">
              <a:buFont typeface="+mj-lt"/>
              <a:buAutoNum type="arabicPeriod"/>
            </a:pPr>
            <a:r>
              <a:rPr lang="en-US" sz="3600" b="1" dirty="0"/>
              <a:t>Overlooking </a:t>
            </a:r>
          </a:p>
          <a:p>
            <a:pPr marL="971550" lvl="1" indent="-514350">
              <a:buFont typeface="+mj-lt"/>
              <a:buAutoNum type="arabicPeriod"/>
            </a:pPr>
            <a:r>
              <a:rPr lang="en-US" sz="3600" b="1" dirty="0"/>
              <a:t>Silly mistakes</a:t>
            </a:r>
          </a:p>
          <a:p>
            <a:pPr marL="971550" lvl="1" indent="-514350">
              <a:buFont typeface="+mj-lt"/>
              <a:buAutoNum type="arabicPeriod"/>
            </a:pPr>
            <a:r>
              <a:rPr lang="en-US" sz="3600" b="1" dirty="0"/>
              <a:t>Overconfidence</a:t>
            </a:r>
            <a:endParaRPr lang="en-US" sz="3600" b="1" dirty="0">
              <a:solidFill>
                <a:srgbClr val="FF0000"/>
              </a:solidFill>
            </a:endParaRPr>
          </a:p>
        </p:txBody>
      </p:sp>
      <p:sp>
        <p:nvSpPr>
          <p:cNvPr id="4" name="Slide Number Placeholder 3"/>
          <p:cNvSpPr>
            <a:spLocks noGrp="1"/>
          </p:cNvSpPr>
          <p:nvPr>
            <p:ph type="sldNum" sz="quarter" idx="12"/>
          </p:nvPr>
        </p:nvSpPr>
        <p:spPr/>
        <p:txBody>
          <a:bodyPr/>
          <a:lstStyle/>
          <a:p>
            <a:fld id="{D51081E8-3327-495A-9823-FC891E0968B6}" type="slidenum">
              <a:rPr lang="en-US" smtClean="0"/>
              <a:pPr/>
              <a:t>20</a:t>
            </a:fld>
            <a:endParaRPr lang="en-US"/>
          </a:p>
        </p:txBody>
      </p:sp>
    </p:spTree>
    <p:extLst>
      <p:ext uri="{BB962C8B-B14F-4D97-AF65-F5344CB8AC3E}">
        <p14:creationId xmlns:p14="http://schemas.microsoft.com/office/powerpoint/2010/main" val="6856226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MCSGC prelim GSI Paper</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D51081E8-3327-495A-9823-FC891E0968B6}" type="slidenum">
              <a:rPr lang="en-US" smtClean="0"/>
              <a:pPr/>
              <a:t>21</a:t>
            </a:fld>
            <a:endParaRPr lang="en-US"/>
          </a:p>
        </p:txBody>
      </p:sp>
    </p:spTree>
    <p:extLst>
      <p:ext uri="{BB962C8B-B14F-4D97-AF65-F5344CB8AC3E}">
        <p14:creationId xmlns:p14="http://schemas.microsoft.com/office/powerpoint/2010/main" val="18805106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err="1">
                <a:latin typeface="SHREE-DEV7-0714" pitchFamily="2" charset="0"/>
              </a:rPr>
              <a:t>H$c</a:t>
            </a:r>
            <a:r>
              <a:rPr lang="en-US" b="1" dirty="0">
                <a:latin typeface="SHREE-DEV7-0714" pitchFamily="2" charset="0"/>
              </a:rPr>
              <a:t> </a:t>
            </a:r>
            <a:r>
              <a:rPr lang="en-US" b="1" dirty="0" err="1">
                <a:latin typeface="SHREE-DEV7-0714" pitchFamily="2" charset="0"/>
              </a:rPr>
              <a:t>MmMUr</a:t>
            </a:r>
            <a:endParaRPr lang="en-US" dirty="0"/>
          </a:p>
        </p:txBody>
      </p:sp>
      <p:sp>
        <p:nvSpPr>
          <p:cNvPr id="3" name="Content Placeholder 2"/>
          <p:cNvSpPr>
            <a:spLocks noGrp="1"/>
          </p:cNvSpPr>
          <p:nvPr>
            <p:ph idx="1"/>
          </p:nvPr>
        </p:nvSpPr>
        <p:spPr/>
        <p:txBody>
          <a:bodyPr>
            <a:normAutofit fontScale="85000" lnSpcReduction="20000"/>
          </a:bodyPr>
          <a:lstStyle/>
          <a:p>
            <a:r>
              <a:rPr lang="en-US" b="1" dirty="0" err="1">
                <a:latin typeface="SHREE-DEV7-0714" pitchFamily="2" charset="0"/>
              </a:rPr>
              <a:t>H$c</a:t>
            </a:r>
            <a:r>
              <a:rPr lang="en-US" b="1" dirty="0">
                <a:latin typeface="SHREE-DEV7-0714" pitchFamily="2" charset="0"/>
              </a:rPr>
              <a:t> </a:t>
            </a:r>
            <a:r>
              <a:rPr lang="en-US" b="1" dirty="0" err="1">
                <a:latin typeface="SHREE-DEV7-0714" pitchFamily="2" charset="0"/>
              </a:rPr>
              <a:t>MmMUrV</a:t>
            </a:r>
            <a:r>
              <a:rPr lang="en-US" b="1" dirty="0">
                <a:latin typeface="SHREE-DEV7-0714" pitchFamily="2" charset="0"/>
              </a:rPr>
              <a:t> </a:t>
            </a:r>
            <a:r>
              <a:rPr lang="en-US" b="1" dirty="0" err="1">
                <a:latin typeface="SHREE-DEV7-0714" pitchFamily="2" charset="0"/>
              </a:rPr>
              <a:t>C_oXdmam§Mr</a:t>
            </a:r>
            <a:r>
              <a:rPr lang="en-US" b="1" dirty="0">
                <a:latin typeface="SHREE-DEV7-0714" pitchFamily="2" charset="0"/>
              </a:rPr>
              <a:t> </a:t>
            </a:r>
            <a:r>
              <a:rPr lang="en-US" b="1" dirty="0" err="1">
                <a:latin typeface="SHREE-DEV7-0714" pitchFamily="2" charset="0"/>
              </a:rPr>
              <a:t>kmZe</a:t>
            </a:r>
            <a:r>
              <a:rPr lang="en-US" b="1" dirty="0">
                <a:latin typeface="SHREE-DEV7-0714" pitchFamily="2" charset="0"/>
              </a:rPr>
              <a:t>º$s/</a:t>
            </a:r>
            <a:r>
              <a:rPr lang="en-US" b="1" dirty="0" err="1">
                <a:latin typeface="SHREE-DEV7-0714" pitchFamily="2" charset="0"/>
              </a:rPr>
              <a:t>ñ_aUe</a:t>
            </a:r>
            <a:r>
              <a:rPr lang="en-US" b="1" dirty="0">
                <a:latin typeface="SHREE-DEV7-0714" pitchFamily="2" charset="0"/>
              </a:rPr>
              <a:t>º$s/~w{</a:t>
            </a:r>
            <a:r>
              <a:rPr lang="en-US" b="1" dirty="0" err="1">
                <a:latin typeface="SHREE-DEV7-0714" pitchFamily="2" charset="0"/>
              </a:rPr>
              <a:t>Õ‘Îmm</a:t>
            </a:r>
            <a:r>
              <a:rPr lang="en-US" b="1" dirty="0">
                <a:latin typeface="SHREE-DEV7-0714" pitchFamily="2" charset="0"/>
              </a:rPr>
              <a:t> </a:t>
            </a:r>
            <a:r>
              <a:rPr lang="en-US" b="1" dirty="0" err="1">
                <a:latin typeface="SHREE-DEV7-0714" pitchFamily="2" charset="0"/>
              </a:rPr>
              <a:t>BË`mXr</a:t>
            </a:r>
            <a:r>
              <a:rPr lang="en-US" b="1" dirty="0">
                <a:latin typeface="SHREE-DEV7-0714" pitchFamily="2" charset="0"/>
              </a:rPr>
              <a:t> </a:t>
            </a:r>
            <a:r>
              <a:rPr lang="en-US" b="1" dirty="0" err="1">
                <a:latin typeface="SHREE-DEV7-0714" pitchFamily="2" charset="0"/>
              </a:rPr>
              <a:t>VnmgÊ`mnojm</a:t>
            </a:r>
            <a:r>
              <a:rPr lang="en-US" b="1" dirty="0">
                <a:latin typeface="SHREE-DEV7-0714" pitchFamily="2" charset="0"/>
              </a:rPr>
              <a:t> </a:t>
            </a:r>
            <a:r>
              <a:rPr lang="en-US" b="1" dirty="0" err="1">
                <a:latin typeface="SHREE-DEV7-0714" pitchFamily="2" charset="0"/>
              </a:rPr>
              <a:t>Ë`mÀ`m</a:t>
            </a:r>
            <a:r>
              <a:rPr lang="en-US" b="1" dirty="0">
                <a:latin typeface="SHREE-DEV7-0714" pitchFamily="2" charset="0"/>
              </a:rPr>
              <a:t> </a:t>
            </a:r>
            <a:r>
              <a:rPr lang="en-US" b="1" dirty="0" err="1">
                <a:latin typeface="SHREE-DEV7-0714" pitchFamily="2" charset="0"/>
              </a:rPr>
              <a:t>AmH$cZ</a:t>
            </a:r>
            <a:r>
              <a:rPr lang="en-US" b="1" dirty="0">
                <a:latin typeface="SHREE-DEV7-0714" pitchFamily="2" charset="0"/>
              </a:rPr>
              <a:t> d VH©$eº$</a:t>
            </a:r>
            <a:r>
              <a:rPr lang="en-US" b="1" dirty="0" err="1">
                <a:latin typeface="SHREE-DEV7-0714" pitchFamily="2" charset="0"/>
              </a:rPr>
              <a:t>sMo</a:t>
            </a:r>
            <a:r>
              <a:rPr lang="en-US" b="1" dirty="0">
                <a:latin typeface="SHREE-DEV7-0714" pitchFamily="2" charset="0"/>
              </a:rPr>
              <a:t> </a:t>
            </a:r>
            <a:r>
              <a:rPr lang="en-US" b="1" dirty="0" err="1">
                <a:latin typeface="SHREE-DEV7-0714" pitchFamily="2" charset="0"/>
              </a:rPr>
              <a:t>narjU</a:t>
            </a:r>
            <a:r>
              <a:rPr lang="en-US" b="1" dirty="0">
                <a:latin typeface="SHREE-DEV7-0714" pitchFamily="2" charset="0"/>
              </a:rPr>
              <a:t>.</a:t>
            </a:r>
          </a:p>
          <a:p>
            <a:pPr marL="514350" indent="-514350">
              <a:buFont typeface="+mj-lt"/>
              <a:buAutoNum type="arabicPeriod"/>
            </a:pPr>
            <a:r>
              <a:rPr lang="en-US" b="1" dirty="0" err="1">
                <a:solidFill>
                  <a:srgbClr val="FF0000"/>
                </a:solidFill>
                <a:latin typeface="SHREE-DEV7-0714" pitchFamily="2" charset="0"/>
              </a:rPr>
              <a:t>g‘mZw^yVr</a:t>
            </a:r>
            <a:r>
              <a:rPr lang="en-US" b="1" dirty="0">
                <a:solidFill>
                  <a:srgbClr val="FF0000"/>
                </a:solidFill>
                <a:latin typeface="SHREE-DEV7-0714" pitchFamily="2" charset="0"/>
              </a:rPr>
              <a:t> </a:t>
            </a:r>
            <a:r>
              <a:rPr lang="en-US" sz="2600" b="1" dirty="0">
                <a:solidFill>
                  <a:srgbClr val="FF0000"/>
                </a:solidFill>
              </a:rPr>
              <a:t>(Empathy) </a:t>
            </a:r>
          </a:p>
          <a:p>
            <a:pPr marL="514350" indent="-514350">
              <a:buFont typeface="+mj-lt"/>
              <a:buAutoNum type="arabicPeriod"/>
            </a:pPr>
            <a:r>
              <a:rPr lang="en-US" b="1" dirty="0" err="1">
                <a:latin typeface="SHREE-DEV7-0714" pitchFamily="2" charset="0"/>
              </a:rPr>
              <a:t>gO©Zerc</a:t>
            </a:r>
            <a:r>
              <a:rPr lang="en-US" b="1" dirty="0">
                <a:latin typeface="SHREE-DEV7-0714" pitchFamily="2" charset="0"/>
              </a:rPr>
              <a:t>  {</a:t>
            </a:r>
            <a:r>
              <a:rPr lang="en-US" b="1" dirty="0" err="1">
                <a:latin typeface="SHREE-DEV7-0714" pitchFamily="2" charset="0"/>
              </a:rPr>
              <a:t>dMmaà</a:t>
            </a:r>
            <a:r>
              <a:rPr lang="en-US" b="1" dirty="0">
                <a:latin typeface="SHREE-DEV7-0714" pitchFamily="2" charset="0"/>
              </a:rPr>
              <a:t>{H«$¶m </a:t>
            </a:r>
            <a:r>
              <a:rPr lang="en-US" sz="2600" b="1" dirty="0">
                <a:latin typeface="+mj-lt"/>
              </a:rPr>
              <a:t>(Creative thinking</a:t>
            </a:r>
            <a:r>
              <a:rPr lang="en-US" sz="3000" b="1" dirty="0">
                <a:latin typeface="SHREE-DEV7-0714" pitchFamily="2" charset="0"/>
              </a:rPr>
              <a:t>) </a:t>
            </a:r>
            <a:endParaRPr lang="en-US" b="1" dirty="0">
              <a:latin typeface="SHREE-DEV7-0714" pitchFamily="2" charset="0"/>
            </a:endParaRPr>
          </a:p>
          <a:p>
            <a:pPr marL="514350" indent="-514350">
              <a:buFont typeface="+mj-lt"/>
              <a:buAutoNum type="arabicPeriod"/>
            </a:pPr>
            <a:r>
              <a:rPr lang="en-US" b="1" dirty="0">
                <a:solidFill>
                  <a:srgbClr val="FF0000"/>
                </a:solidFill>
                <a:latin typeface="SHREE-DEV7-0714" pitchFamily="2" charset="0"/>
              </a:rPr>
              <a:t>^</a:t>
            </a:r>
            <a:r>
              <a:rPr lang="en-US" b="1" dirty="0" err="1">
                <a:solidFill>
                  <a:srgbClr val="FF0000"/>
                </a:solidFill>
                <a:latin typeface="SHREE-DEV7-0714" pitchFamily="2" charset="0"/>
              </a:rPr>
              <a:t>mdZm§Mo</a:t>
            </a:r>
            <a:r>
              <a:rPr lang="en-US" b="1" dirty="0">
                <a:solidFill>
                  <a:srgbClr val="FF0000"/>
                </a:solidFill>
                <a:latin typeface="SHREE-DEV7-0714" pitchFamily="2" charset="0"/>
              </a:rPr>
              <a:t> </a:t>
            </a:r>
            <a:r>
              <a:rPr lang="en-US" b="1" dirty="0" err="1">
                <a:solidFill>
                  <a:srgbClr val="FF0000"/>
                </a:solidFill>
                <a:latin typeface="SHREE-DEV7-0714" pitchFamily="2" charset="0"/>
              </a:rPr>
              <a:t>g‘m¶moOZ</a:t>
            </a:r>
            <a:r>
              <a:rPr lang="en-US" b="1" dirty="0">
                <a:solidFill>
                  <a:srgbClr val="FF0000"/>
                </a:solidFill>
                <a:latin typeface="SHREE-DEV7-0714" pitchFamily="2" charset="0"/>
              </a:rPr>
              <a:t> </a:t>
            </a:r>
            <a:r>
              <a:rPr lang="en-US" sz="2600" b="1" dirty="0">
                <a:solidFill>
                  <a:srgbClr val="FF0000"/>
                </a:solidFill>
                <a:latin typeface="+mj-lt"/>
              </a:rPr>
              <a:t>(Coping with emotions) </a:t>
            </a:r>
            <a:endParaRPr lang="en-US" sz="3000" b="1" dirty="0">
              <a:solidFill>
                <a:srgbClr val="FF0000"/>
              </a:solidFill>
              <a:latin typeface="+mj-lt"/>
            </a:endParaRPr>
          </a:p>
          <a:p>
            <a:pPr marL="514350" indent="-514350">
              <a:buFont typeface="+mj-lt"/>
              <a:buAutoNum type="arabicPeriod"/>
            </a:pPr>
            <a:r>
              <a:rPr lang="en-US" b="1" dirty="0" err="1">
                <a:latin typeface="SHREE-DEV7-0714" pitchFamily="2" charset="0"/>
              </a:rPr>
              <a:t>à^mdr</a:t>
            </a:r>
            <a:r>
              <a:rPr lang="en-US" b="1" dirty="0">
                <a:latin typeface="SHREE-DEV7-0714" pitchFamily="2" charset="0"/>
              </a:rPr>
              <a:t> </a:t>
            </a:r>
            <a:r>
              <a:rPr lang="en-US" b="1" dirty="0" err="1">
                <a:latin typeface="SHREE-DEV7-0714" pitchFamily="2" charset="0"/>
              </a:rPr>
              <a:t>g§àofU</a:t>
            </a:r>
            <a:r>
              <a:rPr lang="en-US" b="1" dirty="0">
                <a:latin typeface="SHREE-DEV7-0714" pitchFamily="2" charset="0"/>
              </a:rPr>
              <a:t> </a:t>
            </a:r>
            <a:r>
              <a:rPr lang="en-US" sz="2600" b="1" dirty="0">
                <a:latin typeface="+mj-lt"/>
              </a:rPr>
              <a:t>(Effective communication) </a:t>
            </a:r>
            <a:r>
              <a:rPr lang="en-US" b="1" dirty="0">
                <a:latin typeface="SHREE-DEV7-0714" pitchFamily="2" charset="0"/>
              </a:rPr>
              <a:t>	</a:t>
            </a:r>
          </a:p>
          <a:p>
            <a:pPr marL="514350" indent="-514350">
              <a:buFont typeface="+mj-lt"/>
              <a:buAutoNum type="arabicPeriod"/>
            </a:pPr>
            <a:r>
              <a:rPr lang="en-US" b="1" dirty="0" err="1" smtClean="0">
                <a:solidFill>
                  <a:srgbClr val="FF0000"/>
                </a:solidFill>
                <a:latin typeface="SHREE-DEV7-0714" pitchFamily="2" charset="0"/>
              </a:rPr>
              <a:t>Am§Vaì</a:t>
            </a:r>
            <a:r>
              <a:rPr lang="en-US" b="1" dirty="0" smtClean="0">
                <a:solidFill>
                  <a:srgbClr val="FF0000"/>
                </a:solidFill>
                <a:latin typeface="SHREE-DEV7-0714" pitchFamily="2" charset="0"/>
              </a:rPr>
              <a:t>`º$s </a:t>
            </a:r>
            <a:r>
              <a:rPr lang="en-US" b="1" dirty="0">
                <a:solidFill>
                  <a:srgbClr val="FF0000"/>
                </a:solidFill>
                <a:latin typeface="SHREE-DEV7-0714" pitchFamily="2" charset="0"/>
              </a:rPr>
              <a:t>g§~§Y </a:t>
            </a:r>
            <a:r>
              <a:rPr lang="en-US" sz="3000" b="1" dirty="0">
                <a:solidFill>
                  <a:srgbClr val="FF0000"/>
                </a:solidFill>
                <a:latin typeface="SHREE-DEV7-0714" pitchFamily="2" charset="0"/>
              </a:rPr>
              <a:t>(</a:t>
            </a:r>
            <a:r>
              <a:rPr lang="en-US" sz="2600" b="1" dirty="0">
                <a:solidFill>
                  <a:srgbClr val="FF0000"/>
                </a:solidFill>
                <a:latin typeface="+mj-lt"/>
              </a:rPr>
              <a:t>Interpersonal relations) </a:t>
            </a:r>
            <a:r>
              <a:rPr lang="en-US" b="1" dirty="0">
                <a:solidFill>
                  <a:srgbClr val="FF0000"/>
                </a:solidFill>
                <a:latin typeface="SHREE-DEV7-0714" pitchFamily="2" charset="0"/>
              </a:rPr>
              <a:t>	</a:t>
            </a:r>
          </a:p>
          <a:p>
            <a:pPr marL="514350" indent="-514350">
              <a:buFont typeface="+mj-lt"/>
              <a:buAutoNum type="arabicPeriod"/>
            </a:pPr>
            <a:r>
              <a:rPr lang="en-US" b="1" dirty="0" err="1">
                <a:latin typeface="SHREE-DEV7-0714" pitchFamily="2" charset="0"/>
              </a:rPr>
              <a:t>VmUVUmdm§Mo</a:t>
            </a:r>
            <a:r>
              <a:rPr lang="en-US" b="1" dirty="0">
                <a:latin typeface="SHREE-DEV7-0714" pitchFamily="2" charset="0"/>
              </a:rPr>
              <a:t> </a:t>
            </a:r>
            <a:r>
              <a:rPr lang="en-US" b="1" dirty="0" err="1">
                <a:latin typeface="SHREE-DEV7-0714" pitchFamily="2" charset="0"/>
              </a:rPr>
              <a:t>g‘m¶moOZ</a:t>
            </a:r>
            <a:r>
              <a:rPr lang="en-US" b="1" dirty="0">
                <a:latin typeface="SHREE-DEV7-0714" pitchFamily="2" charset="0"/>
              </a:rPr>
              <a:t>  </a:t>
            </a:r>
            <a:r>
              <a:rPr lang="en-US" sz="2600" b="1" dirty="0">
                <a:latin typeface="+mj-lt"/>
              </a:rPr>
              <a:t>(Coping with stress) </a:t>
            </a:r>
            <a:endParaRPr lang="en-US" b="1" dirty="0">
              <a:latin typeface="+mj-lt"/>
            </a:endParaRPr>
          </a:p>
          <a:p>
            <a:pPr marL="514350" indent="-514350">
              <a:buFont typeface="+mj-lt"/>
              <a:buAutoNum type="arabicPeriod"/>
            </a:pPr>
            <a:r>
              <a:rPr lang="en-US" b="1" dirty="0">
                <a:solidFill>
                  <a:srgbClr val="FF0000"/>
                </a:solidFill>
                <a:latin typeface="SHREE-DEV7-0714" pitchFamily="2" charset="0"/>
              </a:rPr>
              <a:t>{M{</a:t>
            </a:r>
            <a:r>
              <a:rPr lang="en-US" b="1" dirty="0" err="1">
                <a:solidFill>
                  <a:srgbClr val="FF0000"/>
                </a:solidFill>
                <a:latin typeface="SHREE-DEV7-0714" pitchFamily="2" charset="0"/>
              </a:rPr>
              <a:t>H$ËgH</a:t>
            </a:r>
            <a:r>
              <a:rPr lang="en-US" b="1" dirty="0">
                <a:solidFill>
                  <a:srgbClr val="FF0000"/>
                </a:solidFill>
                <a:latin typeface="SHREE-DEV7-0714" pitchFamily="2" charset="0"/>
              </a:rPr>
              <a:t>$ {</a:t>
            </a:r>
            <a:r>
              <a:rPr lang="en-US" b="1" dirty="0" err="1">
                <a:solidFill>
                  <a:srgbClr val="FF0000"/>
                </a:solidFill>
                <a:latin typeface="SHREE-DEV7-0714" pitchFamily="2" charset="0"/>
              </a:rPr>
              <a:t>dMmaà</a:t>
            </a:r>
            <a:r>
              <a:rPr lang="en-US" b="1" dirty="0">
                <a:solidFill>
                  <a:srgbClr val="FF0000"/>
                </a:solidFill>
                <a:latin typeface="SHREE-DEV7-0714" pitchFamily="2" charset="0"/>
              </a:rPr>
              <a:t>{H«$¶</a:t>
            </a:r>
            <a:r>
              <a:rPr lang="en-US" sz="2600" b="1" dirty="0">
                <a:solidFill>
                  <a:srgbClr val="FF0000"/>
                </a:solidFill>
                <a:latin typeface="SHREE-DEV7-0714" pitchFamily="2" charset="0"/>
              </a:rPr>
              <a:t>m  </a:t>
            </a:r>
            <a:r>
              <a:rPr lang="en-US" sz="2600" b="1" dirty="0">
                <a:solidFill>
                  <a:srgbClr val="FF0000"/>
                </a:solidFill>
                <a:latin typeface="+mj-lt"/>
              </a:rPr>
              <a:t>(Critical thinking</a:t>
            </a:r>
            <a:r>
              <a:rPr lang="en-US" sz="2200" b="1" dirty="0">
                <a:solidFill>
                  <a:srgbClr val="FF0000"/>
                </a:solidFill>
                <a:latin typeface="+mj-lt"/>
              </a:rPr>
              <a:t>) </a:t>
            </a:r>
          </a:p>
          <a:p>
            <a:pPr marL="514350" indent="-514350">
              <a:buFont typeface="+mj-lt"/>
              <a:buAutoNum type="arabicPeriod"/>
            </a:pPr>
            <a:r>
              <a:rPr lang="en-US" b="1" dirty="0">
                <a:latin typeface="SHREE-DEV7-0714" pitchFamily="2" charset="0"/>
              </a:rPr>
              <a:t>{ZU©¶ </a:t>
            </a:r>
            <a:r>
              <a:rPr lang="en-US" b="1" dirty="0" err="1">
                <a:latin typeface="SHREE-DEV7-0714" pitchFamily="2" charset="0"/>
              </a:rPr>
              <a:t>KoUo</a:t>
            </a:r>
            <a:r>
              <a:rPr lang="en-US" b="1" dirty="0">
                <a:latin typeface="SHREE-DEV7-0714" pitchFamily="2" charset="0"/>
              </a:rPr>
              <a:t> </a:t>
            </a:r>
            <a:r>
              <a:rPr lang="en-US" sz="2600" b="1" dirty="0">
                <a:latin typeface="+mj-lt"/>
              </a:rPr>
              <a:t>(Decision making)</a:t>
            </a:r>
          </a:p>
          <a:p>
            <a:pPr marL="514350" indent="-514350">
              <a:buFont typeface="+mj-lt"/>
              <a:buAutoNum type="arabicPeriod"/>
            </a:pPr>
            <a:r>
              <a:rPr lang="en-US" b="1" dirty="0" err="1">
                <a:solidFill>
                  <a:srgbClr val="FF0000"/>
                </a:solidFill>
                <a:latin typeface="SHREE-DEV7-0714" pitchFamily="2" charset="0"/>
              </a:rPr>
              <a:t>g‘ñ¶m</a:t>
            </a:r>
            <a:r>
              <a:rPr lang="en-US" b="1" dirty="0">
                <a:solidFill>
                  <a:srgbClr val="FF0000"/>
                </a:solidFill>
                <a:latin typeface="SHREE-DEV7-0714" pitchFamily="2" charset="0"/>
              </a:rPr>
              <a:t> {</a:t>
            </a:r>
            <a:r>
              <a:rPr lang="en-US" b="1" dirty="0" err="1">
                <a:solidFill>
                  <a:srgbClr val="FF0000"/>
                </a:solidFill>
                <a:latin typeface="SHREE-DEV7-0714" pitchFamily="2" charset="0"/>
              </a:rPr>
              <a:t>ZamH$aU</a:t>
            </a:r>
            <a:r>
              <a:rPr lang="en-US" b="1" dirty="0">
                <a:solidFill>
                  <a:srgbClr val="FF0000"/>
                </a:solidFill>
                <a:latin typeface="SHREE-DEV7-0714" pitchFamily="2" charset="0"/>
              </a:rPr>
              <a:t> </a:t>
            </a:r>
            <a:r>
              <a:rPr lang="en-US" sz="2600" b="1" dirty="0">
                <a:solidFill>
                  <a:srgbClr val="FF0000"/>
                </a:solidFill>
                <a:latin typeface="+mj-lt"/>
              </a:rPr>
              <a:t>(Problem solving) </a:t>
            </a:r>
            <a:r>
              <a:rPr lang="en-US" b="1" dirty="0">
                <a:solidFill>
                  <a:srgbClr val="FF0000"/>
                </a:solidFill>
                <a:latin typeface="SHREE-DEV7-0714" pitchFamily="2" charset="0"/>
              </a:rPr>
              <a:t>	</a:t>
            </a:r>
          </a:p>
          <a:p>
            <a:pPr marL="514350" indent="-514350">
              <a:buFont typeface="+mj-lt"/>
              <a:buAutoNum type="arabicPeriod"/>
            </a:pPr>
            <a:r>
              <a:rPr lang="en-US" b="1" dirty="0" err="1">
                <a:latin typeface="SHREE-DEV7-0714" pitchFamily="2" charset="0"/>
              </a:rPr>
              <a:t>ñd-OmJ¥Vr</a:t>
            </a:r>
            <a:r>
              <a:rPr lang="en-US" b="1" dirty="0">
                <a:latin typeface="SHREE-DEV7-0714" pitchFamily="2" charset="0"/>
              </a:rPr>
              <a:t> </a:t>
            </a:r>
            <a:r>
              <a:rPr lang="en-US" sz="2600" b="1" dirty="0">
                <a:latin typeface="+mj-lt"/>
              </a:rPr>
              <a:t>(Self awareness) </a:t>
            </a:r>
          </a:p>
        </p:txBody>
      </p:sp>
      <p:sp>
        <p:nvSpPr>
          <p:cNvPr id="4" name="Slide Number Placeholder 3"/>
          <p:cNvSpPr>
            <a:spLocks noGrp="1"/>
          </p:cNvSpPr>
          <p:nvPr>
            <p:ph type="sldNum" sz="quarter" idx="12"/>
          </p:nvPr>
        </p:nvSpPr>
        <p:spPr/>
        <p:txBody>
          <a:bodyPr/>
          <a:lstStyle/>
          <a:p>
            <a:fld id="{D51081E8-3327-495A-9823-FC891E0968B6}" type="slidenum">
              <a:rPr lang="en-US" smtClean="0"/>
              <a:pPr/>
              <a:t>22</a:t>
            </a:fld>
            <a:endParaRPr lang="en-US" dirty="0"/>
          </a:p>
        </p:txBody>
      </p:sp>
    </p:spTree>
    <p:extLst>
      <p:ext uri="{BB962C8B-B14F-4D97-AF65-F5344CB8AC3E}">
        <p14:creationId xmlns:p14="http://schemas.microsoft.com/office/powerpoint/2010/main" val="26510982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a:r>
              <a:rPr lang="en-US" b="1" dirty="0"/>
              <a:t>MCSGC prelim GSII Paper</a:t>
            </a:r>
          </a:p>
        </p:txBody>
      </p:sp>
      <p:sp>
        <p:nvSpPr>
          <p:cNvPr id="5" name="Content Placeholder 4"/>
          <p:cNvSpPr>
            <a:spLocks noGrp="1"/>
          </p:cNvSpPr>
          <p:nvPr>
            <p:ph idx="1"/>
          </p:nvPr>
        </p:nvSpPr>
        <p:spPr>
          <a:xfrm>
            <a:off x="990600" y="1189037"/>
            <a:ext cx="7696200" cy="4688235"/>
          </a:xfrm>
        </p:spPr>
        <p:txBody>
          <a:bodyPr>
            <a:normAutofit fontScale="70000" lnSpcReduction="20000"/>
          </a:bodyPr>
          <a:lstStyle/>
          <a:p>
            <a:pPr marL="514350" indent="-514350">
              <a:buFont typeface="+mj-lt"/>
              <a:buAutoNum type="arabicPeriod"/>
            </a:pPr>
            <a:r>
              <a:rPr lang="en-US" b="1" dirty="0"/>
              <a:t>This paper is designed to test  problem solving skills and command over language (English/Marathi according to medium) through Comprehension.</a:t>
            </a:r>
          </a:p>
          <a:p>
            <a:pPr marL="514350" indent="-514350">
              <a:buFont typeface="+mj-lt"/>
              <a:buAutoNum type="arabicPeriod"/>
            </a:pPr>
            <a:r>
              <a:rPr lang="en-US" b="1" dirty="0">
                <a:solidFill>
                  <a:srgbClr val="FF0000"/>
                </a:solidFill>
              </a:rPr>
              <a:t>You can easily score more than 130 marks in paper 2 . It is tough to score 100+ marks in paper 1.</a:t>
            </a:r>
          </a:p>
          <a:p>
            <a:pPr marL="514350" indent="-514350">
              <a:buFont typeface="+mj-lt"/>
              <a:buAutoNum type="arabicPeriod"/>
            </a:pPr>
            <a:r>
              <a:rPr lang="en-US" b="1" dirty="0"/>
              <a:t>With cutoff marks going higher each year, you can’t afford to ignore CSAT.</a:t>
            </a:r>
          </a:p>
          <a:p>
            <a:pPr marL="514350" indent="-514350">
              <a:buFont typeface="+mj-lt"/>
              <a:buAutoNum type="arabicPeriod"/>
            </a:pPr>
            <a:r>
              <a:rPr lang="en-US" b="1" dirty="0">
                <a:solidFill>
                  <a:srgbClr val="FF0000"/>
                </a:solidFill>
              </a:rPr>
              <a:t>Join mock CSAT paper 2 of STUDY CIRCLE or  any suitable coaching institute.</a:t>
            </a:r>
          </a:p>
          <a:p>
            <a:pPr marL="514350" indent="-514350">
              <a:buFont typeface="+mj-lt"/>
              <a:buAutoNum type="arabicPeriod"/>
            </a:pPr>
            <a:r>
              <a:rPr lang="en-US" b="1" dirty="0"/>
              <a:t>Practice each paper for 2 </a:t>
            </a:r>
            <a:r>
              <a:rPr lang="en-US" b="1" dirty="0" err="1"/>
              <a:t>hrs</a:t>
            </a:r>
            <a:r>
              <a:rPr lang="en-US" b="1" dirty="0"/>
              <a:t> and try to finish within time.</a:t>
            </a:r>
          </a:p>
          <a:p>
            <a:pPr marL="514350" indent="-514350">
              <a:buFont typeface="+mj-lt"/>
              <a:buAutoNum type="arabicPeriod"/>
            </a:pPr>
            <a:r>
              <a:rPr lang="en-US" b="1" dirty="0">
                <a:solidFill>
                  <a:srgbClr val="FF0000"/>
                </a:solidFill>
              </a:rPr>
              <a:t>Divide time between comprehension and other sections on the basis of number of questions.</a:t>
            </a:r>
          </a:p>
          <a:p>
            <a:pPr marL="514350" indent="-514350">
              <a:buFont typeface="+mj-lt"/>
              <a:buAutoNum type="arabicPeriod"/>
            </a:pPr>
            <a:r>
              <a:rPr lang="en-US" b="1" dirty="0"/>
              <a:t>First focus on the passages &amp; then questions which u found easy to solve and then questions which take some efforts.</a:t>
            </a:r>
          </a:p>
          <a:p>
            <a:pPr marL="514350" indent="-514350">
              <a:buFont typeface="+mj-lt"/>
              <a:buAutoNum type="arabicPeriod"/>
            </a:pPr>
            <a:r>
              <a:rPr lang="en-US" b="1" dirty="0">
                <a:solidFill>
                  <a:srgbClr val="FF0000"/>
                </a:solidFill>
              </a:rPr>
              <a:t>Never use guess work in CSAT paper 2</a:t>
            </a:r>
            <a:endParaRPr lang="en-US" b="1" dirty="0"/>
          </a:p>
        </p:txBody>
      </p:sp>
      <p:sp>
        <p:nvSpPr>
          <p:cNvPr id="3" name="Slide Number Placeholder 2"/>
          <p:cNvSpPr>
            <a:spLocks noGrp="1"/>
          </p:cNvSpPr>
          <p:nvPr>
            <p:ph type="sldNum" sz="quarter" idx="12"/>
          </p:nvPr>
        </p:nvSpPr>
        <p:spPr/>
        <p:txBody>
          <a:bodyPr/>
          <a:lstStyle/>
          <a:p>
            <a:fld id="{D51081E8-3327-495A-9823-FC891E0968B6}" type="slidenum">
              <a:rPr lang="en-US" smtClean="0"/>
              <a:pPr/>
              <a:t>23</a:t>
            </a:fld>
            <a:endParaRPr lang="en-US" dirty="0"/>
          </a:p>
        </p:txBody>
      </p:sp>
    </p:spTree>
    <p:extLst>
      <p:ext uri="{BB962C8B-B14F-4D97-AF65-F5344CB8AC3E}">
        <p14:creationId xmlns:p14="http://schemas.microsoft.com/office/powerpoint/2010/main" val="15980481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hi-IN" sz="3600" dirty="0"/>
              <a:t>पूर्वपरीक्षा पेपर-२</a:t>
            </a:r>
            <a:endParaRPr lang="en-US" sz="3600" dirty="0"/>
          </a:p>
        </p:txBody>
      </p:sp>
      <p:sp>
        <p:nvSpPr>
          <p:cNvPr id="3" name="Content Placeholder 2"/>
          <p:cNvSpPr>
            <a:spLocks noGrp="1"/>
          </p:cNvSpPr>
          <p:nvPr>
            <p:ph idx="1"/>
          </p:nvPr>
        </p:nvSpPr>
        <p:spPr/>
        <p:txBody>
          <a:bodyPr>
            <a:noAutofit/>
          </a:bodyPr>
          <a:lstStyle/>
          <a:p>
            <a:pPr fontAlgn="base">
              <a:buFont typeface="+mj-lt"/>
              <a:buAutoNum type="arabicPeriod"/>
            </a:pPr>
            <a:r>
              <a:rPr lang="hi-IN" sz="2000" b="1" dirty="0">
                <a:solidFill>
                  <a:srgbClr val="FF0000"/>
                </a:solidFill>
              </a:rPr>
              <a:t>स्वरूप</a:t>
            </a:r>
            <a:r>
              <a:rPr lang="en-US" sz="2000" b="1" dirty="0">
                <a:solidFill>
                  <a:srgbClr val="FF0000"/>
                </a:solidFill>
              </a:rPr>
              <a:t>  :  </a:t>
            </a:r>
            <a:r>
              <a:rPr lang="hi-IN" sz="2000" b="1" dirty="0">
                <a:solidFill>
                  <a:srgbClr val="FF0000"/>
                </a:solidFill>
              </a:rPr>
              <a:t>अभिव्यक्ती परीक्षणाचा पेपर</a:t>
            </a:r>
            <a:r>
              <a:rPr lang="en-US" sz="2000" b="1" dirty="0">
                <a:solidFill>
                  <a:srgbClr val="FF0000"/>
                </a:solidFill>
              </a:rPr>
              <a:t> </a:t>
            </a:r>
          </a:p>
          <a:p>
            <a:pPr fontAlgn="base">
              <a:buFont typeface="+mj-lt"/>
              <a:buAutoNum type="arabicPeriod"/>
            </a:pPr>
            <a:r>
              <a:rPr lang="hi-IN" sz="2000" b="1" dirty="0"/>
              <a:t>आकलन</a:t>
            </a:r>
            <a:r>
              <a:rPr lang="en-US" sz="2000" b="1" dirty="0"/>
              <a:t>,  </a:t>
            </a:r>
            <a:r>
              <a:rPr lang="hi-IN" sz="2000" b="1" dirty="0"/>
              <a:t>तर्क, विश्लेषण करण्याची व निर्णय क्षमता तपासले जाते. </a:t>
            </a:r>
            <a:endParaRPr lang="en-US" sz="2000" b="1" dirty="0"/>
          </a:p>
          <a:p>
            <a:pPr>
              <a:buFont typeface="+mj-lt"/>
              <a:buAutoNum type="arabicPeriod"/>
            </a:pPr>
            <a:r>
              <a:rPr lang="en-US" sz="2000" b="1" dirty="0">
                <a:solidFill>
                  <a:srgbClr val="FF0000"/>
                </a:solidFill>
              </a:rPr>
              <a:t>60</a:t>
            </a:r>
            <a:r>
              <a:rPr lang="hi-IN" sz="2000" b="1" dirty="0">
                <a:solidFill>
                  <a:srgbClr val="FF0000"/>
                </a:solidFill>
              </a:rPr>
              <a:t> पानांचा पेपर </a:t>
            </a:r>
            <a:r>
              <a:rPr lang="en-US" sz="2000" b="1" dirty="0">
                <a:solidFill>
                  <a:srgbClr val="FF0000"/>
                </a:solidFill>
              </a:rPr>
              <a:t>120</a:t>
            </a:r>
            <a:r>
              <a:rPr lang="hi-IN" sz="2000" b="1" dirty="0">
                <a:solidFill>
                  <a:srgbClr val="FF0000"/>
                </a:solidFill>
              </a:rPr>
              <a:t> मिनिटांत सोडवायचा असतो. </a:t>
            </a:r>
            <a:endParaRPr lang="en-US" sz="2000" b="1" dirty="0">
              <a:solidFill>
                <a:srgbClr val="FF0000"/>
              </a:solidFill>
            </a:endParaRPr>
          </a:p>
          <a:p>
            <a:pPr>
              <a:buFont typeface="+mj-lt"/>
              <a:buAutoNum type="arabicPeriod"/>
            </a:pPr>
            <a:r>
              <a:rPr lang="hi-IN" sz="2000" b="1" dirty="0"/>
              <a:t>वेळेचे नियोजन करून अचूक उत्तरे शोधण्याचे तंत्र</a:t>
            </a:r>
            <a:r>
              <a:rPr lang="en-US" sz="2000" b="1" dirty="0"/>
              <a:t> </a:t>
            </a:r>
            <a:r>
              <a:rPr lang="hi-IN" sz="2000" b="1" dirty="0"/>
              <a:t>आत्मसात </a:t>
            </a:r>
            <a:endParaRPr lang="en-US" sz="2000" b="1" dirty="0"/>
          </a:p>
          <a:p>
            <a:pPr>
              <a:buFont typeface="+mj-lt"/>
              <a:buAutoNum type="arabicPeriod"/>
            </a:pPr>
            <a:r>
              <a:rPr lang="hi-IN" sz="2000" b="1" dirty="0">
                <a:solidFill>
                  <a:srgbClr val="FF0000"/>
                </a:solidFill>
              </a:rPr>
              <a:t>अवघड वाटणारे उतारे व प्रश्न बाजूला ठेवून गुण मिळवून देणारे प्रश्न आधी सोडविणे आवश्यक</a:t>
            </a:r>
            <a:endParaRPr lang="en-US" sz="2000" b="1" dirty="0">
              <a:solidFill>
                <a:srgbClr val="FF0000"/>
              </a:solidFill>
            </a:endParaRPr>
          </a:p>
          <a:p>
            <a:pPr>
              <a:buFont typeface="+mj-lt"/>
              <a:buAutoNum type="arabicPeriod"/>
            </a:pPr>
            <a:r>
              <a:rPr lang="hi-IN" sz="2000" b="1" dirty="0"/>
              <a:t>पेपर सोडवण्याचा जास्तीतजास्त सराव फायद्याचा</a:t>
            </a:r>
            <a:r>
              <a:rPr lang="en-US" sz="2000" b="1" dirty="0"/>
              <a:t> - </a:t>
            </a:r>
            <a:r>
              <a:rPr lang="hi-IN" sz="2000" b="1" dirty="0"/>
              <a:t>उतारा किंवा प्रश्नाच्या सुरुवातीलाच तो वेळेत सोडविता येईल की नाही हे चटकन लक्षात येते.</a:t>
            </a:r>
            <a:endParaRPr lang="en-US" sz="2000" b="1" dirty="0"/>
          </a:p>
          <a:p>
            <a:pPr>
              <a:buFont typeface="+mj-lt"/>
              <a:buAutoNum type="arabicPeriod"/>
            </a:pPr>
            <a:r>
              <a:rPr lang="hi-IN" sz="2000" b="1" dirty="0">
                <a:solidFill>
                  <a:srgbClr val="FF0000"/>
                </a:solidFill>
              </a:rPr>
              <a:t>सोडविलेल्या पेपरचे विश्लेषण करून किती व कोणती तयारी गरजेची आहे, याचा आढावा गरजेचा</a:t>
            </a:r>
            <a:endParaRPr lang="en-US" sz="2000" b="1" dirty="0">
              <a:solidFill>
                <a:srgbClr val="FF0000"/>
              </a:solidFill>
            </a:endParaRPr>
          </a:p>
          <a:p>
            <a:pPr fontAlgn="base">
              <a:buFont typeface="+mj-lt"/>
              <a:buAutoNum type="arabicPeriod"/>
            </a:pPr>
            <a:r>
              <a:rPr lang="hi-IN" sz="2000" b="1" dirty="0"/>
              <a:t>मागील प्रश्नपत्रिका वेळ लावून सोडवून पाहाव्यात</a:t>
            </a:r>
            <a:r>
              <a:rPr lang="en-US" sz="2000" b="1" dirty="0"/>
              <a:t> - </a:t>
            </a:r>
            <a:r>
              <a:rPr lang="hi-IN" sz="2000" b="1" dirty="0"/>
              <a:t>कोणत्या घटकावर प्रभुत्व, कोणता घटक तयारी केल्यास जमू शकतो, अवघड हे</a:t>
            </a:r>
            <a:r>
              <a:rPr lang="en-US" sz="2000" b="1" dirty="0"/>
              <a:t> </a:t>
            </a:r>
            <a:r>
              <a:rPr lang="hi-IN" sz="2000" b="1" dirty="0"/>
              <a:t>समजते.</a:t>
            </a:r>
            <a:endParaRPr lang="en-US" sz="2000" b="1" dirty="0"/>
          </a:p>
          <a:p>
            <a:pPr fontAlgn="base">
              <a:buFont typeface="+mj-lt"/>
              <a:buAutoNum type="arabicPeriod"/>
            </a:pPr>
            <a:r>
              <a:rPr lang="hi-IN" sz="2000" b="1" dirty="0">
                <a:solidFill>
                  <a:srgbClr val="FF0000"/>
                </a:solidFill>
              </a:rPr>
              <a:t>क्षुल्लक चुका</a:t>
            </a:r>
            <a:r>
              <a:rPr lang="en-US" sz="2000" b="1" dirty="0">
                <a:solidFill>
                  <a:srgbClr val="FF0000"/>
                </a:solidFill>
              </a:rPr>
              <a:t> - </a:t>
            </a:r>
            <a:r>
              <a:rPr lang="hi-IN" sz="2000" b="1" dirty="0">
                <a:solidFill>
                  <a:srgbClr val="FF0000"/>
                </a:solidFill>
              </a:rPr>
              <a:t>जास्त प्रश्न सोडवून चुकलेल्या प्रश्नांचे प्रमाण अधिक व नकारात्मक गुणपद्धतीमुळे गुण खूप कमी होतात.</a:t>
            </a:r>
            <a:endParaRPr lang="en-US" sz="2000" b="1" dirty="0">
              <a:solidFill>
                <a:srgbClr val="FF0000"/>
              </a:solidFill>
            </a:endParaRPr>
          </a:p>
        </p:txBody>
      </p:sp>
      <p:sp>
        <p:nvSpPr>
          <p:cNvPr id="4" name="Slide Number Placeholder 3"/>
          <p:cNvSpPr>
            <a:spLocks noGrp="1"/>
          </p:cNvSpPr>
          <p:nvPr>
            <p:ph type="sldNum" sz="quarter" idx="12"/>
          </p:nvPr>
        </p:nvSpPr>
        <p:spPr/>
        <p:txBody>
          <a:bodyPr/>
          <a:lstStyle/>
          <a:p>
            <a:fld id="{D51081E8-3327-495A-9823-FC891E0968B6}" type="slidenum">
              <a:rPr lang="en-US" smtClean="0"/>
              <a:pPr/>
              <a:t>24</a:t>
            </a:fld>
            <a:endParaRPr lang="en-US" dirty="0"/>
          </a:p>
        </p:txBody>
      </p:sp>
    </p:spTree>
    <p:extLst>
      <p:ext uri="{BB962C8B-B14F-4D97-AF65-F5344CB8AC3E}">
        <p14:creationId xmlns:p14="http://schemas.microsoft.com/office/powerpoint/2010/main" val="26545994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hi-IN" dirty="0"/>
              <a:t>पूर्वपरीक्षा पेपर-२</a:t>
            </a:r>
            <a:endParaRPr lang="en-US" dirty="0"/>
          </a:p>
        </p:txBody>
      </p:sp>
      <p:sp>
        <p:nvSpPr>
          <p:cNvPr id="3" name="Content Placeholder 2"/>
          <p:cNvSpPr>
            <a:spLocks noGrp="1"/>
          </p:cNvSpPr>
          <p:nvPr>
            <p:ph idx="1"/>
          </p:nvPr>
        </p:nvSpPr>
        <p:spPr/>
        <p:txBody>
          <a:bodyPr>
            <a:noAutofit/>
          </a:bodyPr>
          <a:lstStyle/>
          <a:p>
            <a:pPr>
              <a:buFont typeface="Wingdings" pitchFamily="2" charset="2"/>
              <a:buChar char="q"/>
            </a:pPr>
            <a:r>
              <a:rPr lang="en-US" sz="2800" b="1" dirty="0">
                <a:solidFill>
                  <a:srgbClr val="FF0000"/>
                </a:solidFill>
              </a:rPr>
              <a:t> 120</a:t>
            </a:r>
            <a:r>
              <a:rPr lang="hi-IN" sz="2800" b="1" dirty="0">
                <a:solidFill>
                  <a:srgbClr val="FF0000"/>
                </a:solidFill>
              </a:rPr>
              <a:t> म‌िनिटांत </a:t>
            </a:r>
            <a:r>
              <a:rPr lang="en-US" sz="2800" b="1" dirty="0">
                <a:solidFill>
                  <a:srgbClr val="FF0000"/>
                </a:solidFill>
              </a:rPr>
              <a:t>80</a:t>
            </a:r>
            <a:r>
              <a:rPr lang="hi-IN" sz="2800" b="1" dirty="0">
                <a:solidFill>
                  <a:srgbClr val="FF0000"/>
                </a:solidFill>
              </a:rPr>
              <a:t> प्रश्न सोडवायचे </a:t>
            </a:r>
            <a:r>
              <a:rPr lang="en-US" sz="2800" b="1" dirty="0">
                <a:solidFill>
                  <a:srgbClr val="FF0000"/>
                </a:solidFill>
              </a:rPr>
              <a:t>---</a:t>
            </a:r>
          </a:p>
          <a:p>
            <a:pPr marL="971550" lvl="1" indent="-514350">
              <a:buFont typeface="+mj-lt"/>
              <a:buAutoNum type="arabicPeriod"/>
            </a:pPr>
            <a:r>
              <a:rPr lang="hi-IN" sz="2400" b="1" dirty="0"/>
              <a:t>उताऱ्यांवरील </a:t>
            </a:r>
            <a:r>
              <a:rPr lang="en-US" sz="2400" b="1" dirty="0"/>
              <a:t>50</a:t>
            </a:r>
            <a:r>
              <a:rPr lang="hi-IN" sz="2400" b="1" dirty="0"/>
              <a:t> प्रश्न, </a:t>
            </a:r>
            <a:endParaRPr lang="en-US" sz="2400" b="1" dirty="0"/>
          </a:p>
          <a:p>
            <a:pPr marL="971550" lvl="1" indent="-514350">
              <a:buFont typeface="+mj-lt"/>
              <a:buAutoNum type="arabicPeriod"/>
            </a:pPr>
            <a:r>
              <a:rPr lang="hi-IN" sz="2400" b="1" dirty="0"/>
              <a:t>तर्क, बुद्धिमत्ता</a:t>
            </a:r>
            <a:r>
              <a:rPr lang="en-US" sz="2400" b="1" dirty="0"/>
              <a:t>,</a:t>
            </a:r>
            <a:r>
              <a:rPr lang="hi-IN" sz="2400" b="1" dirty="0"/>
              <a:t> अंकगणित यावरील </a:t>
            </a:r>
            <a:r>
              <a:rPr lang="en-US" sz="2400" b="1" dirty="0"/>
              <a:t>25</a:t>
            </a:r>
            <a:r>
              <a:rPr lang="hi-IN" sz="2400" b="1" dirty="0"/>
              <a:t> प्रश्न </a:t>
            </a:r>
            <a:endParaRPr lang="en-US" sz="2400" b="1" dirty="0"/>
          </a:p>
          <a:p>
            <a:pPr marL="971550" lvl="1" indent="-514350">
              <a:buFont typeface="+mj-lt"/>
              <a:buAutoNum type="arabicPeriod"/>
            </a:pPr>
            <a:r>
              <a:rPr lang="hi-IN" sz="2400" b="1" dirty="0"/>
              <a:t>निर्णयप्रक्रिया यांवरील </a:t>
            </a:r>
            <a:r>
              <a:rPr lang="en-US" sz="2400" b="1" dirty="0"/>
              <a:t>5</a:t>
            </a:r>
            <a:r>
              <a:rPr lang="hi-IN" sz="2400" b="1" dirty="0"/>
              <a:t> प्रश्न</a:t>
            </a:r>
            <a:endParaRPr lang="en-US" sz="2400" b="1" dirty="0"/>
          </a:p>
          <a:p>
            <a:pPr>
              <a:buFont typeface="Wingdings" pitchFamily="2" charset="2"/>
              <a:buChar char="q"/>
            </a:pPr>
            <a:r>
              <a:rPr lang="en-US" sz="2800" b="1" dirty="0">
                <a:solidFill>
                  <a:srgbClr val="FF0000"/>
                </a:solidFill>
              </a:rPr>
              <a:t> </a:t>
            </a:r>
            <a:r>
              <a:rPr lang="hi-IN" sz="2800" b="1" dirty="0">
                <a:solidFill>
                  <a:srgbClr val="FF0000"/>
                </a:solidFill>
              </a:rPr>
              <a:t>सराव करतानाच </a:t>
            </a:r>
            <a:r>
              <a:rPr lang="en-US" sz="2800" b="1" dirty="0">
                <a:solidFill>
                  <a:srgbClr val="FF0000"/>
                </a:solidFill>
              </a:rPr>
              <a:t>60</a:t>
            </a:r>
            <a:r>
              <a:rPr lang="hi-IN" sz="2800" b="1" dirty="0">
                <a:solidFill>
                  <a:srgbClr val="FF0000"/>
                </a:solidFill>
              </a:rPr>
              <a:t> मिनिटांत </a:t>
            </a:r>
            <a:r>
              <a:rPr lang="en-US" sz="2800" b="1" dirty="0">
                <a:solidFill>
                  <a:srgbClr val="FF0000"/>
                </a:solidFill>
              </a:rPr>
              <a:t>10</a:t>
            </a:r>
            <a:r>
              <a:rPr lang="hi-IN" sz="2800" b="1" dirty="0">
                <a:solidFill>
                  <a:srgbClr val="FF0000"/>
                </a:solidFill>
              </a:rPr>
              <a:t> उतारे सोड‌विण्याची सवय उपयुक्त. </a:t>
            </a:r>
            <a:endParaRPr lang="en-US" sz="2800" b="1" dirty="0">
              <a:solidFill>
                <a:srgbClr val="FF0000"/>
              </a:solidFill>
            </a:endParaRPr>
          </a:p>
          <a:p>
            <a:pPr>
              <a:buFont typeface="Wingdings" pitchFamily="2" charset="2"/>
              <a:buChar char="q"/>
            </a:pPr>
            <a:r>
              <a:rPr lang="en-US" sz="2800" b="1" dirty="0"/>
              <a:t> </a:t>
            </a:r>
            <a:r>
              <a:rPr lang="hi-IN" sz="2800" b="1" dirty="0"/>
              <a:t>एक उतारा वाचणे व प्रश्न सोडविणे यास सरासरी </a:t>
            </a:r>
            <a:r>
              <a:rPr lang="en-US" sz="2800" b="1" dirty="0"/>
              <a:t>6</a:t>
            </a:r>
            <a:r>
              <a:rPr lang="hi-IN" sz="2800" b="1" dirty="0"/>
              <a:t> मि‌निटे</a:t>
            </a:r>
            <a:endParaRPr lang="en-US" sz="2800" b="1" dirty="0"/>
          </a:p>
          <a:p>
            <a:pPr>
              <a:buFont typeface="Wingdings" pitchFamily="2" charset="2"/>
              <a:buChar char="q"/>
            </a:pPr>
            <a:r>
              <a:rPr lang="hi-IN" sz="2800" b="1" dirty="0">
                <a:solidFill>
                  <a:srgbClr val="FF0000"/>
                </a:solidFill>
              </a:rPr>
              <a:t>निगेटिव्ह मार्किंग नसलेले प्रश्न आधीच सोडवून घेऊन मग उरलेल्या पेपरमधील </a:t>
            </a:r>
            <a:r>
              <a:rPr lang="en-US" sz="2800" b="1" dirty="0">
                <a:solidFill>
                  <a:srgbClr val="FF0000"/>
                </a:solidFill>
              </a:rPr>
              <a:t>60</a:t>
            </a:r>
            <a:r>
              <a:rPr lang="hi-IN" sz="2800" b="1" dirty="0">
                <a:solidFill>
                  <a:srgbClr val="FF0000"/>
                </a:solidFill>
              </a:rPr>
              <a:t> ते </a:t>
            </a:r>
            <a:r>
              <a:rPr lang="en-US" sz="2800" b="1" dirty="0">
                <a:solidFill>
                  <a:srgbClr val="FF0000"/>
                </a:solidFill>
              </a:rPr>
              <a:t>65</a:t>
            </a:r>
            <a:r>
              <a:rPr lang="hi-IN" sz="2800" b="1" dirty="0">
                <a:solidFill>
                  <a:srgbClr val="FF0000"/>
                </a:solidFill>
              </a:rPr>
              <a:t> प्रश्न सोडवण्याची पद्धत प्रभावी ठरते.</a:t>
            </a:r>
            <a:endParaRPr lang="en-US" sz="2800" b="1" dirty="0">
              <a:solidFill>
                <a:srgbClr val="FF0000"/>
              </a:solidFill>
            </a:endParaRPr>
          </a:p>
          <a:p>
            <a:pPr>
              <a:buFont typeface="Wingdings" pitchFamily="2" charset="2"/>
              <a:buChar char="q"/>
            </a:pPr>
            <a:endParaRPr lang="en-US" sz="2800" b="1" dirty="0"/>
          </a:p>
        </p:txBody>
      </p:sp>
      <p:sp>
        <p:nvSpPr>
          <p:cNvPr id="4" name="Slide Number Placeholder 3"/>
          <p:cNvSpPr>
            <a:spLocks noGrp="1"/>
          </p:cNvSpPr>
          <p:nvPr>
            <p:ph type="sldNum" sz="quarter" idx="12"/>
          </p:nvPr>
        </p:nvSpPr>
        <p:spPr/>
        <p:txBody>
          <a:bodyPr/>
          <a:lstStyle/>
          <a:p>
            <a:fld id="{D51081E8-3327-495A-9823-FC891E0968B6}" type="slidenum">
              <a:rPr lang="en-US" smtClean="0"/>
              <a:pPr/>
              <a:t>25</a:t>
            </a:fld>
            <a:endParaRPr lang="en-US" dirty="0"/>
          </a:p>
        </p:txBody>
      </p:sp>
    </p:spTree>
    <p:extLst>
      <p:ext uri="{BB962C8B-B14F-4D97-AF65-F5344CB8AC3E}">
        <p14:creationId xmlns:p14="http://schemas.microsoft.com/office/powerpoint/2010/main" val="36385155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457200" indent="-457200" algn="ctr" fontAlgn="base"/>
            <a:r>
              <a:rPr lang="en-US" sz="3600" b="1" dirty="0"/>
              <a:t>67+</a:t>
            </a:r>
            <a:r>
              <a:rPr lang="hi-IN" sz="3600" b="1" dirty="0"/>
              <a:t> गुण</a:t>
            </a:r>
            <a:endParaRPr lang="en-US" sz="3600" b="1" dirty="0"/>
          </a:p>
        </p:txBody>
      </p:sp>
      <p:sp>
        <p:nvSpPr>
          <p:cNvPr id="3" name="Content Placeholder 2"/>
          <p:cNvSpPr>
            <a:spLocks noGrp="1"/>
          </p:cNvSpPr>
          <p:nvPr>
            <p:ph idx="1"/>
          </p:nvPr>
        </p:nvSpPr>
        <p:spPr>
          <a:xfrm>
            <a:off x="457200" y="1189037"/>
            <a:ext cx="7848600" cy="4906963"/>
          </a:xfrm>
        </p:spPr>
        <p:txBody>
          <a:bodyPr>
            <a:noAutofit/>
          </a:bodyPr>
          <a:lstStyle/>
          <a:p>
            <a:pPr marL="457200" indent="-457200">
              <a:buFont typeface="+mj-lt"/>
              <a:buAutoNum type="arabicPeriod"/>
            </a:pPr>
            <a:r>
              <a:rPr lang="hi-IN" sz="2000" b="1" dirty="0">
                <a:solidFill>
                  <a:srgbClr val="FF0000"/>
                </a:solidFill>
              </a:rPr>
              <a:t>सीसॅट हा बुद्धिमत्तेचा नाही तर सर्व अभ्यासतंत्रांचा कस पाहणारा </a:t>
            </a:r>
            <a:endParaRPr lang="en-US" sz="2000" b="1" dirty="0">
              <a:solidFill>
                <a:srgbClr val="FF0000"/>
              </a:solidFill>
            </a:endParaRPr>
          </a:p>
          <a:p>
            <a:pPr marL="457200" indent="-457200">
              <a:buFont typeface="+mj-lt"/>
              <a:buAutoNum type="arabicPeriod"/>
            </a:pPr>
            <a:r>
              <a:rPr lang="hi-IN" sz="2000" b="1" dirty="0"/>
              <a:t>अभ्यासतंत्रे विकसित करण्यासाठी प्रश्नपत्रिका सोडवून कच्चे दुवे हेरून तयारी</a:t>
            </a:r>
            <a:r>
              <a:rPr lang="en-US" sz="2000" b="1" dirty="0"/>
              <a:t>. </a:t>
            </a:r>
            <a:r>
              <a:rPr lang="hi-IN" sz="2000" b="1" dirty="0"/>
              <a:t>शब्दसंग्रह वाढविण्यासाठी गांभीर्याने प्रयत्न</a:t>
            </a:r>
            <a:r>
              <a:rPr lang="en-US" sz="2000" b="1" dirty="0"/>
              <a:t>.</a:t>
            </a:r>
          </a:p>
          <a:p>
            <a:pPr marL="457200" indent="-457200">
              <a:buFont typeface="+mj-lt"/>
              <a:buAutoNum type="arabicPeriod"/>
            </a:pPr>
            <a:r>
              <a:rPr lang="hi-IN" sz="2000" b="1" dirty="0">
                <a:solidFill>
                  <a:srgbClr val="FF0000"/>
                </a:solidFill>
              </a:rPr>
              <a:t>वेळेचे व घटकांचे नियोजन ही पेपर सोडविण्याची गुरुकिल्ली </a:t>
            </a:r>
            <a:endParaRPr lang="en-US" sz="2000" b="1" dirty="0">
              <a:solidFill>
                <a:srgbClr val="FF0000"/>
              </a:solidFill>
            </a:endParaRPr>
          </a:p>
          <a:p>
            <a:pPr marL="457200" indent="-457200" fontAlgn="base">
              <a:buFont typeface="+mj-lt"/>
              <a:buAutoNum type="arabicPeriod"/>
            </a:pPr>
            <a:r>
              <a:rPr lang="hi-IN" sz="2000" b="1" dirty="0"/>
              <a:t>प्रत्येकी </a:t>
            </a:r>
            <a:r>
              <a:rPr lang="en-US" sz="2000" b="1" dirty="0"/>
              <a:t>2.5</a:t>
            </a:r>
            <a:r>
              <a:rPr lang="hi-IN" sz="2000" b="1" dirty="0"/>
              <a:t> गुणांसाठी </a:t>
            </a:r>
            <a:r>
              <a:rPr lang="en-US" sz="2000" b="1" dirty="0"/>
              <a:t>80</a:t>
            </a:r>
            <a:r>
              <a:rPr lang="hi-IN" sz="2000" b="1" dirty="0"/>
              <a:t> प्रश्न</a:t>
            </a:r>
            <a:r>
              <a:rPr lang="en-US" sz="2000" b="1" dirty="0"/>
              <a:t> = 200</a:t>
            </a:r>
            <a:r>
              <a:rPr lang="hi-IN" sz="2000" b="1" dirty="0"/>
              <a:t> गुण</a:t>
            </a:r>
            <a:endParaRPr lang="en-US" sz="2000" b="1" dirty="0"/>
          </a:p>
          <a:p>
            <a:pPr marL="457200" indent="-457200" fontAlgn="base">
              <a:buFont typeface="+mj-lt"/>
              <a:buAutoNum type="arabicPeriod"/>
            </a:pPr>
            <a:r>
              <a:rPr lang="hi-IN" sz="2000" b="1" dirty="0">
                <a:solidFill>
                  <a:srgbClr val="FF0000"/>
                </a:solidFill>
              </a:rPr>
              <a:t>पेपर</a:t>
            </a:r>
            <a:r>
              <a:rPr lang="en-US" sz="2000" b="1" dirty="0">
                <a:solidFill>
                  <a:srgbClr val="FF0000"/>
                </a:solidFill>
              </a:rPr>
              <a:t> 1 </a:t>
            </a:r>
            <a:r>
              <a:rPr lang="hi-IN" sz="2000" b="1" dirty="0">
                <a:solidFill>
                  <a:srgbClr val="FF0000"/>
                </a:solidFill>
              </a:rPr>
              <a:t>मध्ये </a:t>
            </a:r>
            <a:r>
              <a:rPr lang="en-US" sz="2000" b="1" dirty="0">
                <a:solidFill>
                  <a:srgbClr val="FF0000"/>
                </a:solidFill>
              </a:rPr>
              <a:t>70</a:t>
            </a:r>
            <a:r>
              <a:rPr lang="hi-IN" sz="2000" b="1" dirty="0">
                <a:solidFill>
                  <a:srgbClr val="FF0000"/>
                </a:solidFill>
              </a:rPr>
              <a:t> ते </a:t>
            </a:r>
            <a:r>
              <a:rPr lang="en-US" sz="2000" b="1" dirty="0">
                <a:solidFill>
                  <a:srgbClr val="FF0000"/>
                </a:solidFill>
              </a:rPr>
              <a:t>90,</a:t>
            </a:r>
            <a:r>
              <a:rPr lang="hi-IN" sz="2000" b="1" dirty="0">
                <a:solidFill>
                  <a:srgbClr val="FF0000"/>
                </a:solidFill>
              </a:rPr>
              <a:t> तर पेपर</a:t>
            </a:r>
            <a:r>
              <a:rPr lang="en-US" sz="2000" b="1" dirty="0">
                <a:solidFill>
                  <a:srgbClr val="FF0000"/>
                </a:solidFill>
              </a:rPr>
              <a:t> 2 </a:t>
            </a:r>
            <a:r>
              <a:rPr lang="hi-IN" sz="2000" b="1" dirty="0">
                <a:solidFill>
                  <a:srgbClr val="FF0000"/>
                </a:solidFill>
              </a:rPr>
              <a:t>मध्ये </a:t>
            </a:r>
            <a:r>
              <a:rPr lang="en-US" sz="2000" b="1" dirty="0">
                <a:solidFill>
                  <a:srgbClr val="FF0000"/>
                </a:solidFill>
              </a:rPr>
              <a:t>100</a:t>
            </a:r>
            <a:r>
              <a:rPr lang="hi-IN" sz="2000" b="1" dirty="0">
                <a:solidFill>
                  <a:srgbClr val="FF0000"/>
                </a:solidFill>
              </a:rPr>
              <a:t> ते </a:t>
            </a:r>
            <a:r>
              <a:rPr lang="en-US" sz="2000" b="1" dirty="0">
                <a:solidFill>
                  <a:srgbClr val="FF0000"/>
                </a:solidFill>
              </a:rPr>
              <a:t>125</a:t>
            </a:r>
            <a:r>
              <a:rPr lang="hi-IN" sz="2000" b="1" dirty="0">
                <a:solidFill>
                  <a:srgbClr val="FF0000"/>
                </a:solidFill>
              </a:rPr>
              <a:t> गुण</a:t>
            </a:r>
            <a:endParaRPr lang="en-US" sz="2000" b="1" dirty="0">
              <a:solidFill>
                <a:srgbClr val="FF0000"/>
              </a:solidFill>
            </a:endParaRPr>
          </a:p>
          <a:p>
            <a:pPr marL="457200" indent="-457200" fontAlgn="base">
              <a:buFont typeface="+mj-lt"/>
              <a:buAutoNum type="arabicPeriod"/>
            </a:pPr>
            <a:r>
              <a:rPr lang="hi-IN" sz="2000" b="1" dirty="0"/>
              <a:t>सी सॅटमध्ये </a:t>
            </a:r>
            <a:r>
              <a:rPr lang="en-US" sz="2000" b="1" dirty="0"/>
              <a:t>100</a:t>
            </a:r>
            <a:r>
              <a:rPr lang="hi-IN" sz="2000" b="1" dirty="0"/>
              <a:t> ते </a:t>
            </a:r>
            <a:r>
              <a:rPr lang="en-US" sz="2000" b="1" dirty="0"/>
              <a:t>125</a:t>
            </a:r>
            <a:r>
              <a:rPr lang="hi-IN" sz="2000" b="1" dirty="0"/>
              <a:t> पर्यंत गुण प्राप्त करायचे असतील तर </a:t>
            </a:r>
            <a:r>
              <a:rPr lang="en-US" sz="2000" b="1" dirty="0"/>
              <a:t>40</a:t>
            </a:r>
            <a:r>
              <a:rPr lang="hi-IN" sz="2000" b="1" dirty="0"/>
              <a:t> ते </a:t>
            </a:r>
            <a:r>
              <a:rPr lang="en-US" sz="2000" b="1" dirty="0"/>
              <a:t>50</a:t>
            </a:r>
            <a:r>
              <a:rPr lang="hi-IN" sz="2000" b="1" dirty="0"/>
              <a:t> प्रश्न बरोबर येणे आवश्यक</a:t>
            </a:r>
            <a:endParaRPr lang="en-US" sz="2000" b="1" dirty="0"/>
          </a:p>
          <a:p>
            <a:pPr marL="457200" indent="-457200">
              <a:buFont typeface="+mj-lt"/>
              <a:buAutoNum type="arabicPeriod"/>
            </a:pPr>
            <a:r>
              <a:rPr lang="hi-IN" sz="2000" b="1" dirty="0">
                <a:solidFill>
                  <a:srgbClr val="FF0000"/>
                </a:solidFill>
              </a:rPr>
              <a:t>निगेटिव्ह मार्किंगचे गुण वजा करता किमान </a:t>
            </a:r>
            <a:r>
              <a:rPr lang="en-US" sz="2000" b="1" dirty="0">
                <a:solidFill>
                  <a:srgbClr val="FF0000"/>
                </a:solidFill>
              </a:rPr>
              <a:t>40</a:t>
            </a:r>
            <a:r>
              <a:rPr lang="hi-IN" sz="2000" b="1" dirty="0">
                <a:solidFill>
                  <a:srgbClr val="FF0000"/>
                </a:solidFill>
              </a:rPr>
              <a:t> ते </a:t>
            </a:r>
            <a:r>
              <a:rPr lang="en-US" sz="2000" b="1" dirty="0">
                <a:solidFill>
                  <a:srgbClr val="FF0000"/>
                </a:solidFill>
              </a:rPr>
              <a:t>45</a:t>
            </a:r>
            <a:r>
              <a:rPr lang="hi-IN" sz="2000" b="1" dirty="0">
                <a:solidFill>
                  <a:srgbClr val="FF0000"/>
                </a:solidFill>
              </a:rPr>
              <a:t> प्रश्नांचे गुण आवश्यक </a:t>
            </a:r>
            <a:r>
              <a:rPr lang="en-US" sz="2000" b="1" dirty="0">
                <a:solidFill>
                  <a:srgbClr val="FF0000"/>
                </a:solidFill>
              </a:rPr>
              <a:t>( 100 – 120)   -  45</a:t>
            </a:r>
            <a:r>
              <a:rPr lang="hi-IN" sz="2000" b="1" dirty="0">
                <a:solidFill>
                  <a:srgbClr val="FF0000"/>
                </a:solidFill>
              </a:rPr>
              <a:t> ते </a:t>
            </a:r>
            <a:r>
              <a:rPr lang="en-US" sz="2000" b="1" dirty="0">
                <a:solidFill>
                  <a:srgbClr val="FF0000"/>
                </a:solidFill>
              </a:rPr>
              <a:t>50</a:t>
            </a:r>
            <a:r>
              <a:rPr lang="hi-IN" sz="2000" b="1" dirty="0">
                <a:solidFill>
                  <a:srgbClr val="FF0000"/>
                </a:solidFill>
              </a:rPr>
              <a:t> प्रश्न बरोबर येणे आवश्यक </a:t>
            </a:r>
            <a:endParaRPr lang="en-US" sz="2000" b="1" dirty="0">
              <a:solidFill>
                <a:srgbClr val="FF0000"/>
              </a:solidFill>
            </a:endParaRPr>
          </a:p>
          <a:p>
            <a:pPr marL="457200" indent="-457200">
              <a:buFont typeface="+mj-lt"/>
              <a:buAutoNum type="arabicPeriod"/>
            </a:pPr>
            <a:r>
              <a:rPr lang="hi-IN" sz="2000" b="1" dirty="0"/>
              <a:t>शेवटचे </a:t>
            </a:r>
            <a:r>
              <a:rPr lang="en-US" sz="2000" b="1" dirty="0"/>
              <a:t>5</a:t>
            </a:r>
            <a:r>
              <a:rPr lang="hi-IN" sz="2000" b="1" dirty="0"/>
              <a:t> प्रश्न वगळता किमान </a:t>
            </a:r>
            <a:r>
              <a:rPr lang="en-US" sz="2000" b="1" dirty="0"/>
              <a:t>60</a:t>
            </a:r>
            <a:r>
              <a:rPr lang="hi-IN" sz="2000" b="1" dirty="0"/>
              <a:t> ते </a:t>
            </a:r>
            <a:r>
              <a:rPr lang="en-US" sz="2000" b="1" dirty="0"/>
              <a:t>65</a:t>
            </a:r>
            <a:r>
              <a:rPr lang="hi-IN" sz="2000" b="1" dirty="0"/>
              <a:t> प्रश्न सोडविणे आवश्यक</a:t>
            </a:r>
            <a:endParaRPr lang="en-US" sz="2000" b="1" dirty="0"/>
          </a:p>
          <a:p>
            <a:pPr marL="457200" indent="-457200">
              <a:buFont typeface="+mj-lt"/>
              <a:buAutoNum type="arabicPeriod"/>
            </a:pPr>
            <a:r>
              <a:rPr lang="hi-IN" sz="2000" b="1" dirty="0">
                <a:solidFill>
                  <a:srgbClr val="FF0000"/>
                </a:solidFill>
              </a:rPr>
              <a:t>सलग क्रमाने प्रश्न सोडविल्यास काही प्रश्न हमखास सोडवायचे राहून जातात</a:t>
            </a:r>
            <a:endParaRPr lang="en-US" sz="2000" b="1" dirty="0">
              <a:solidFill>
                <a:srgbClr val="FF0000"/>
              </a:solidFill>
            </a:endParaRPr>
          </a:p>
        </p:txBody>
      </p:sp>
      <p:sp>
        <p:nvSpPr>
          <p:cNvPr id="4" name="Slide Number Placeholder 3"/>
          <p:cNvSpPr>
            <a:spLocks noGrp="1"/>
          </p:cNvSpPr>
          <p:nvPr>
            <p:ph type="sldNum" sz="quarter" idx="12"/>
          </p:nvPr>
        </p:nvSpPr>
        <p:spPr/>
        <p:txBody>
          <a:bodyPr/>
          <a:lstStyle/>
          <a:p>
            <a:fld id="{D51081E8-3327-495A-9823-FC891E0968B6}" type="slidenum">
              <a:rPr lang="en-US" smtClean="0"/>
              <a:pPr/>
              <a:t>26</a:t>
            </a:fld>
            <a:endParaRPr lang="en-US" dirty="0"/>
          </a:p>
        </p:txBody>
      </p:sp>
    </p:spTree>
    <p:extLst>
      <p:ext uri="{BB962C8B-B14F-4D97-AF65-F5344CB8AC3E}">
        <p14:creationId xmlns:p14="http://schemas.microsoft.com/office/powerpoint/2010/main" val="23518613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Comprehension</a:t>
            </a:r>
          </a:p>
        </p:txBody>
      </p:sp>
      <p:sp>
        <p:nvSpPr>
          <p:cNvPr id="3" name="Content Placeholder 2"/>
          <p:cNvSpPr>
            <a:spLocks noGrp="1"/>
          </p:cNvSpPr>
          <p:nvPr>
            <p:ph idx="1"/>
          </p:nvPr>
        </p:nvSpPr>
        <p:spPr/>
        <p:txBody>
          <a:bodyPr>
            <a:normAutofit fontScale="70000" lnSpcReduction="20000"/>
          </a:bodyPr>
          <a:lstStyle/>
          <a:p>
            <a:r>
              <a:rPr lang="en-US" b="1" dirty="0"/>
              <a:t>As per last few previous year paper weightage of comprehension is 50 questions</a:t>
            </a:r>
          </a:p>
          <a:p>
            <a:r>
              <a:rPr lang="en-US" b="1" dirty="0">
                <a:solidFill>
                  <a:srgbClr val="FF0000"/>
                </a:solidFill>
              </a:rPr>
              <a:t>Try to solve them first. It tests your command over language so if u read GENERAL STUDIES well u found that most of the comprehension are directly from any magazine, newspaper article, </a:t>
            </a:r>
            <a:r>
              <a:rPr lang="en-US" b="1" dirty="0" err="1">
                <a:solidFill>
                  <a:srgbClr val="FF0000"/>
                </a:solidFill>
              </a:rPr>
              <a:t>govt</a:t>
            </a:r>
            <a:r>
              <a:rPr lang="en-US" b="1" dirty="0">
                <a:solidFill>
                  <a:srgbClr val="FF0000"/>
                </a:solidFill>
              </a:rPr>
              <a:t> or international body report. </a:t>
            </a:r>
          </a:p>
          <a:p>
            <a:r>
              <a:rPr lang="en-US" b="1" dirty="0"/>
              <a:t>In order to guess correct answer read passage </a:t>
            </a:r>
            <a:r>
              <a:rPr lang="en-US" b="1" dirty="0" err="1"/>
              <a:t>atleast</a:t>
            </a:r>
            <a:r>
              <a:rPr lang="en-US" b="1" dirty="0"/>
              <a:t> twice.</a:t>
            </a:r>
          </a:p>
          <a:p>
            <a:r>
              <a:rPr lang="en-US" b="1" dirty="0">
                <a:solidFill>
                  <a:srgbClr val="FF0000"/>
                </a:solidFill>
              </a:rPr>
              <a:t>In first reading just read the passage without giving much focus on getting deep motive behind it just try to get the broad overview and then read the question so get to know in what area u have to focus. </a:t>
            </a:r>
          </a:p>
          <a:p>
            <a:r>
              <a:rPr lang="en-US" b="1" dirty="0"/>
              <a:t>Now read the passage again focus on the answer of question which is being asked.</a:t>
            </a:r>
          </a:p>
          <a:p>
            <a:r>
              <a:rPr lang="en-US" b="1" dirty="0">
                <a:solidFill>
                  <a:srgbClr val="FF0000"/>
                </a:solidFill>
              </a:rPr>
              <a:t>Time taken to complete the passage will reduce after regular practice.</a:t>
            </a:r>
          </a:p>
          <a:p>
            <a:pPr marL="0" indent="0">
              <a:buNone/>
            </a:pPr>
            <a:endParaRPr lang="en-US" b="1" dirty="0"/>
          </a:p>
        </p:txBody>
      </p:sp>
      <p:sp>
        <p:nvSpPr>
          <p:cNvPr id="4" name="Slide Number Placeholder 3"/>
          <p:cNvSpPr>
            <a:spLocks noGrp="1"/>
          </p:cNvSpPr>
          <p:nvPr>
            <p:ph type="sldNum" sz="quarter" idx="12"/>
          </p:nvPr>
        </p:nvSpPr>
        <p:spPr/>
        <p:txBody>
          <a:bodyPr/>
          <a:lstStyle/>
          <a:p>
            <a:fld id="{D51081E8-3327-495A-9823-FC891E0968B6}" type="slidenum">
              <a:rPr lang="en-US" smtClean="0"/>
              <a:pPr/>
              <a:t>27</a:t>
            </a:fld>
            <a:endParaRPr lang="en-US" dirty="0"/>
          </a:p>
        </p:txBody>
      </p:sp>
    </p:spTree>
    <p:extLst>
      <p:ext uri="{BB962C8B-B14F-4D97-AF65-F5344CB8AC3E}">
        <p14:creationId xmlns:p14="http://schemas.microsoft.com/office/powerpoint/2010/main" val="16797987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latin typeface="SHREE-DEV7-0714" pitchFamily="2" charset="0"/>
              </a:rPr>
              <a:t/>
            </a:r>
            <a:br>
              <a:rPr lang="en-US" b="1" dirty="0">
                <a:latin typeface="SHREE-DEV7-0714" pitchFamily="2" charset="0"/>
              </a:rPr>
            </a:br>
            <a:r>
              <a:rPr lang="en-US" b="1" dirty="0" err="1">
                <a:latin typeface="SHREE-DEV7-0714" pitchFamily="2" charset="0"/>
              </a:rPr>
              <a:t>AmH$cZmÛmao</a:t>
            </a:r>
            <a:r>
              <a:rPr lang="en-US" b="1" dirty="0">
                <a:latin typeface="SHREE-DEV7-0714" pitchFamily="2" charset="0"/>
              </a:rPr>
              <a:t> </a:t>
            </a:r>
            <a:r>
              <a:rPr lang="en-US" b="1" dirty="0" err="1">
                <a:latin typeface="SHREE-DEV7-0714" pitchFamily="2" charset="0"/>
              </a:rPr>
              <a:t>j‘Vm</a:t>
            </a:r>
            <a:r>
              <a:rPr lang="en-US" b="1" dirty="0">
                <a:latin typeface="SHREE-DEV7-0714" pitchFamily="2" charset="0"/>
              </a:rPr>
              <a:t> </a:t>
            </a:r>
            <a:r>
              <a:rPr lang="en-US" b="1" dirty="0" err="1">
                <a:latin typeface="SHREE-DEV7-0714" pitchFamily="2" charset="0"/>
              </a:rPr>
              <a:t>narjU</a:t>
            </a:r>
            <a:r>
              <a:rPr lang="en-US" b="1" dirty="0">
                <a:latin typeface="SHREE-DEV7-0714" pitchFamily="2" charset="0"/>
              </a:rPr>
              <a:t> </a:t>
            </a:r>
            <a:br>
              <a:rPr lang="en-US" b="1" dirty="0">
                <a:latin typeface="SHREE-DEV7-0714" pitchFamily="2" charset="0"/>
              </a:rPr>
            </a:br>
            <a:endParaRPr lang="en-US" dirty="0"/>
          </a:p>
        </p:txBody>
      </p:sp>
      <p:sp>
        <p:nvSpPr>
          <p:cNvPr id="3" name="Content Placeholder 2"/>
          <p:cNvSpPr>
            <a:spLocks noGrp="1"/>
          </p:cNvSpPr>
          <p:nvPr>
            <p:ph idx="1"/>
          </p:nvPr>
        </p:nvSpPr>
        <p:spPr>
          <a:xfrm>
            <a:off x="457200" y="1189037"/>
            <a:ext cx="8305800" cy="4906963"/>
          </a:xfrm>
        </p:spPr>
        <p:txBody>
          <a:bodyPr>
            <a:normAutofit/>
          </a:bodyPr>
          <a:lstStyle/>
          <a:p>
            <a:r>
              <a:rPr lang="en-US" b="1" dirty="0" err="1">
                <a:solidFill>
                  <a:srgbClr val="FF0000"/>
                </a:solidFill>
                <a:latin typeface="SHREE-DEV7-0714" pitchFamily="2" charset="0"/>
              </a:rPr>
              <a:t>dmMZ</a:t>
            </a:r>
            <a:r>
              <a:rPr lang="en-US" b="1" dirty="0">
                <a:solidFill>
                  <a:srgbClr val="FF0000"/>
                </a:solidFill>
                <a:latin typeface="SHREE-DEV7-0714" pitchFamily="2" charset="0"/>
              </a:rPr>
              <a:t> </a:t>
            </a:r>
            <a:r>
              <a:rPr lang="en-US" b="1" dirty="0" err="1">
                <a:solidFill>
                  <a:srgbClr val="FF0000"/>
                </a:solidFill>
                <a:latin typeface="SHREE-DEV7-0714" pitchFamily="2" charset="0"/>
              </a:rPr>
              <a:t>H$m¡eë</a:t>
            </a:r>
            <a:r>
              <a:rPr lang="en-US" b="1" dirty="0">
                <a:solidFill>
                  <a:srgbClr val="FF0000"/>
                </a:solidFill>
                <a:latin typeface="SHREE-DEV7-0714" pitchFamily="2" charset="0"/>
              </a:rPr>
              <a:t>¶ + </a:t>
            </a:r>
            <a:r>
              <a:rPr lang="en-US" b="1" dirty="0" err="1">
                <a:solidFill>
                  <a:srgbClr val="FF0000"/>
                </a:solidFill>
                <a:latin typeface="SHREE-DEV7-0714" pitchFamily="2" charset="0"/>
              </a:rPr>
              <a:t>J«hUj‘Vm</a:t>
            </a:r>
            <a:r>
              <a:rPr lang="en-US" b="1" dirty="0">
                <a:solidFill>
                  <a:srgbClr val="FF0000"/>
                </a:solidFill>
                <a:latin typeface="SHREE-DEV7-0714" pitchFamily="2" charset="0"/>
              </a:rPr>
              <a:t>  +  </a:t>
            </a:r>
            <a:r>
              <a:rPr lang="en-US" b="1" dirty="0" err="1">
                <a:solidFill>
                  <a:srgbClr val="FF0000"/>
                </a:solidFill>
                <a:latin typeface="SHREE-DEV7-0714" pitchFamily="2" charset="0"/>
              </a:rPr>
              <a:t>emoYZj‘Vm</a:t>
            </a:r>
            <a:r>
              <a:rPr lang="en-US" b="1" dirty="0">
                <a:solidFill>
                  <a:srgbClr val="FF0000"/>
                </a:solidFill>
                <a:latin typeface="SHREE-DEV7-0714" pitchFamily="2" charset="0"/>
              </a:rPr>
              <a:t> </a:t>
            </a:r>
          </a:p>
          <a:p>
            <a:r>
              <a:rPr lang="en-US" b="1" dirty="0" err="1">
                <a:latin typeface="SHREE-DEV7-0714" pitchFamily="2" charset="0"/>
              </a:rPr>
              <a:t>AmH$cZ</a:t>
            </a:r>
            <a:r>
              <a:rPr lang="en-US" b="1" dirty="0">
                <a:latin typeface="SHREE-DEV7-0714" pitchFamily="2" charset="0"/>
              </a:rPr>
              <a:t> </a:t>
            </a:r>
            <a:r>
              <a:rPr lang="en-US" sz="2600" b="1" dirty="0"/>
              <a:t>(Comprehension) </a:t>
            </a:r>
            <a:r>
              <a:rPr lang="en-US" b="1" dirty="0">
                <a:latin typeface="SHREE-DEV7-0714" pitchFamily="2" charset="0"/>
              </a:rPr>
              <a:t>- </a:t>
            </a:r>
            <a:r>
              <a:rPr lang="en-US" b="1" dirty="0" err="1">
                <a:latin typeface="SHREE-DEV7-0714" pitchFamily="2" charset="0"/>
              </a:rPr>
              <a:t>EImÚm</a:t>
            </a:r>
            <a:r>
              <a:rPr lang="en-US" b="1" dirty="0">
                <a:latin typeface="SHREE-DEV7-0714" pitchFamily="2" charset="0"/>
              </a:rPr>
              <a:t> {</a:t>
            </a:r>
            <a:r>
              <a:rPr lang="en-US" b="1" dirty="0" err="1">
                <a:latin typeface="SHREE-DEV7-0714" pitchFamily="2" charset="0"/>
              </a:rPr>
              <a:t>cImUmMo</a:t>
            </a:r>
            <a:r>
              <a:rPr lang="en-US" b="1" dirty="0">
                <a:latin typeface="SHREE-DEV7-0714" pitchFamily="2" charset="0"/>
              </a:rPr>
              <a:t> </a:t>
            </a:r>
            <a:r>
              <a:rPr lang="en-US" b="1" dirty="0" err="1">
                <a:latin typeface="SHREE-DEV7-0714" pitchFamily="2" charset="0"/>
              </a:rPr>
              <a:t>dmMZ</a:t>
            </a:r>
            <a:r>
              <a:rPr lang="en-US" b="1" dirty="0">
                <a:latin typeface="SHREE-DEV7-0714" pitchFamily="2" charset="0"/>
              </a:rPr>
              <a:t> </a:t>
            </a:r>
            <a:r>
              <a:rPr lang="en-US" b="1" dirty="0" err="1">
                <a:latin typeface="SHREE-DEV7-0714" pitchFamily="2" charset="0"/>
              </a:rPr>
              <a:t>H$ê$Z</a:t>
            </a:r>
            <a:r>
              <a:rPr lang="en-US" b="1" dirty="0">
                <a:latin typeface="SHREE-DEV7-0714" pitchFamily="2" charset="0"/>
              </a:rPr>
              <a:t> </a:t>
            </a:r>
            <a:r>
              <a:rPr lang="en-US" b="1" dirty="0" err="1">
                <a:latin typeface="SHREE-DEV7-0714" pitchFamily="2" charset="0"/>
              </a:rPr>
              <a:t>J^m©W</a:t>
            </a:r>
            <a:r>
              <a:rPr lang="en-US" b="1" dirty="0">
                <a:latin typeface="SHREE-DEV7-0714" pitchFamily="2" charset="0"/>
              </a:rPr>
              <a:t>© </a:t>
            </a:r>
            <a:r>
              <a:rPr lang="en-US" b="1" dirty="0" err="1">
                <a:latin typeface="SHREE-DEV7-0714" pitchFamily="2" charset="0"/>
              </a:rPr>
              <a:t>cjmV</a:t>
            </a:r>
            <a:r>
              <a:rPr lang="en-US" b="1" dirty="0">
                <a:latin typeface="SHREE-DEV7-0714" pitchFamily="2" charset="0"/>
              </a:rPr>
              <a:t> </a:t>
            </a:r>
            <a:r>
              <a:rPr lang="en-US" b="1" dirty="0" err="1">
                <a:latin typeface="SHREE-DEV7-0714" pitchFamily="2" charset="0"/>
              </a:rPr>
              <a:t>KoUo</a:t>
            </a:r>
            <a:r>
              <a:rPr lang="en-US" b="1" dirty="0">
                <a:latin typeface="SHREE-DEV7-0714" pitchFamily="2" charset="0"/>
              </a:rPr>
              <a:t> - </a:t>
            </a:r>
            <a:r>
              <a:rPr lang="en-US" b="1" dirty="0" err="1">
                <a:latin typeface="SHREE-DEV7-0714" pitchFamily="2" charset="0"/>
              </a:rPr>
              <a:t>nyd©kmZm~m~V</a:t>
            </a:r>
            <a:r>
              <a:rPr lang="en-US" b="1" dirty="0">
                <a:latin typeface="SHREE-DEV7-0714" pitchFamily="2" charset="0"/>
              </a:rPr>
              <a:t> </a:t>
            </a:r>
            <a:r>
              <a:rPr lang="en-US" b="1" dirty="0" err="1">
                <a:latin typeface="SHREE-DEV7-0714" pitchFamily="2" charset="0"/>
              </a:rPr>
              <a:t>Zì¶mZo</a:t>
            </a:r>
            <a:r>
              <a:rPr lang="en-US" b="1" dirty="0">
                <a:latin typeface="SHREE-DEV7-0714" pitchFamily="2" charset="0"/>
              </a:rPr>
              <a:t> </a:t>
            </a:r>
            <a:r>
              <a:rPr lang="en-US" b="1" dirty="0" err="1">
                <a:latin typeface="SHREE-DEV7-0714" pitchFamily="2" charset="0"/>
              </a:rPr>
              <a:t>AZw^yVr</a:t>
            </a:r>
            <a:r>
              <a:rPr lang="en-US" b="1" dirty="0">
                <a:latin typeface="SHREE-DEV7-0714" pitchFamily="2" charset="0"/>
              </a:rPr>
              <a:t> ¶</a:t>
            </a:r>
            <a:r>
              <a:rPr lang="en-US" b="1" dirty="0" err="1">
                <a:latin typeface="SHREE-DEV7-0714" pitchFamily="2" charset="0"/>
              </a:rPr>
              <a:t>oUo</a:t>
            </a:r>
            <a:r>
              <a:rPr lang="en-US" b="1" dirty="0">
                <a:latin typeface="SHREE-DEV7-0714" pitchFamily="2" charset="0"/>
              </a:rPr>
              <a:t>. </a:t>
            </a:r>
          </a:p>
          <a:p>
            <a:pPr marL="514350" indent="-514350">
              <a:buFont typeface="+mj-lt"/>
              <a:buAutoNum type="arabicPeriod"/>
            </a:pPr>
            <a:r>
              <a:rPr lang="en-US" b="1" dirty="0" err="1">
                <a:solidFill>
                  <a:srgbClr val="00B050"/>
                </a:solidFill>
                <a:latin typeface="SHREE-DEV7-0714" pitchFamily="2" charset="0"/>
              </a:rPr>
              <a:t>CVmè¶mMm</a:t>
            </a:r>
            <a:r>
              <a:rPr lang="en-US" b="1" dirty="0">
                <a:solidFill>
                  <a:srgbClr val="00B050"/>
                </a:solidFill>
                <a:latin typeface="SHREE-DEV7-0714" pitchFamily="2" charset="0"/>
              </a:rPr>
              <a:t> '‘w»¶ {</a:t>
            </a:r>
            <a:r>
              <a:rPr lang="en-US" b="1" dirty="0" err="1">
                <a:solidFill>
                  <a:srgbClr val="00B050"/>
                </a:solidFill>
                <a:latin typeface="SHREE-DEV7-0714" pitchFamily="2" charset="0"/>
              </a:rPr>
              <a:t>df</a:t>
            </a:r>
            <a:r>
              <a:rPr lang="en-US" b="1" dirty="0">
                <a:solidFill>
                  <a:srgbClr val="00B050"/>
                </a:solidFill>
                <a:latin typeface="SHREE-DEV7-0714" pitchFamily="2" charset="0"/>
              </a:rPr>
              <a:t>¶' </a:t>
            </a:r>
            <a:r>
              <a:rPr lang="en-US" b="1" dirty="0" err="1">
                <a:solidFill>
                  <a:srgbClr val="00B050"/>
                </a:solidFill>
                <a:latin typeface="SHREE-DEV7-0714" pitchFamily="2" charset="0"/>
              </a:rPr>
              <a:t>J«hU</a:t>
            </a:r>
            <a:r>
              <a:rPr lang="en-US" b="1" dirty="0">
                <a:solidFill>
                  <a:srgbClr val="00B050"/>
                </a:solidFill>
                <a:latin typeface="SHREE-DEV7-0714" pitchFamily="2" charset="0"/>
              </a:rPr>
              <a:t> </a:t>
            </a:r>
            <a:r>
              <a:rPr lang="en-US" b="1" dirty="0" err="1">
                <a:solidFill>
                  <a:srgbClr val="00B050"/>
                </a:solidFill>
                <a:latin typeface="SHREE-DEV7-0714" pitchFamily="2" charset="0"/>
              </a:rPr>
              <a:t>H$aÊ¶mMr</a:t>
            </a:r>
            <a:r>
              <a:rPr lang="en-US" b="1" dirty="0">
                <a:solidFill>
                  <a:srgbClr val="00B050"/>
                </a:solidFill>
                <a:latin typeface="SHREE-DEV7-0714" pitchFamily="2" charset="0"/>
              </a:rPr>
              <a:t> </a:t>
            </a:r>
            <a:r>
              <a:rPr lang="en-US" b="1" dirty="0" err="1">
                <a:solidFill>
                  <a:srgbClr val="00B050"/>
                </a:solidFill>
                <a:latin typeface="SHREE-DEV7-0714" pitchFamily="2" charset="0"/>
              </a:rPr>
              <a:t>j‘Vm</a:t>
            </a:r>
            <a:r>
              <a:rPr lang="en-US" b="1" dirty="0">
                <a:solidFill>
                  <a:srgbClr val="00B050"/>
                </a:solidFill>
                <a:latin typeface="SHREE-DEV7-0714" pitchFamily="2" charset="0"/>
              </a:rPr>
              <a:t>.</a:t>
            </a:r>
          </a:p>
          <a:p>
            <a:pPr marL="514350" indent="-514350">
              <a:buFont typeface="+mj-lt"/>
              <a:buAutoNum type="arabicPeriod"/>
            </a:pPr>
            <a:r>
              <a:rPr lang="en-US" b="1" dirty="0">
                <a:solidFill>
                  <a:srgbClr val="0628D4"/>
                </a:solidFill>
                <a:latin typeface="SHREE-DEV7-0714" pitchFamily="2" charset="0"/>
              </a:rPr>
              <a:t>‘w»¶ {</a:t>
            </a:r>
            <a:r>
              <a:rPr lang="en-US" b="1" dirty="0" err="1">
                <a:solidFill>
                  <a:srgbClr val="0628D4"/>
                </a:solidFill>
                <a:latin typeface="SHREE-DEV7-0714" pitchFamily="2" charset="0"/>
              </a:rPr>
              <a:t>df¶mg</a:t>
            </a:r>
            <a:r>
              <a:rPr lang="en-US" b="1" dirty="0">
                <a:solidFill>
                  <a:srgbClr val="0628D4"/>
                </a:solidFill>
                <a:latin typeface="SHREE-DEV7-0714" pitchFamily="2" charset="0"/>
              </a:rPr>
              <a:t>§~§{</a:t>
            </a:r>
            <a:r>
              <a:rPr lang="en-US" b="1" dirty="0" err="1">
                <a:solidFill>
                  <a:srgbClr val="0628D4"/>
                </a:solidFill>
                <a:latin typeface="SHREE-DEV7-0714" pitchFamily="2" charset="0"/>
              </a:rPr>
              <a:t>YV'dñVwpñWVrMo</a:t>
            </a:r>
            <a:r>
              <a:rPr lang="en-US" b="1" dirty="0">
                <a:solidFill>
                  <a:srgbClr val="0628D4"/>
                </a:solidFill>
                <a:latin typeface="SHREE-DEV7-0714" pitchFamily="2" charset="0"/>
              </a:rPr>
              <a:t> ‘</a:t>
            </a:r>
            <a:r>
              <a:rPr lang="en-US" b="1" dirty="0" err="1">
                <a:solidFill>
                  <a:srgbClr val="0628D4"/>
                </a:solidFill>
                <a:latin typeface="SHREE-DEV7-0714" pitchFamily="2" charset="0"/>
              </a:rPr>
              <a:t>hÎd</a:t>
            </a:r>
            <a:r>
              <a:rPr lang="en-US" b="1" dirty="0">
                <a:solidFill>
                  <a:srgbClr val="0628D4"/>
                </a:solidFill>
                <a:latin typeface="SHREE-DEV7-0714" pitchFamily="2" charset="0"/>
              </a:rPr>
              <a:t>' </a:t>
            </a:r>
            <a:r>
              <a:rPr lang="en-US" b="1" dirty="0" err="1">
                <a:solidFill>
                  <a:srgbClr val="0628D4"/>
                </a:solidFill>
                <a:latin typeface="SHREE-DEV7-0714" pitchFamily="2" charset="0"/>
              </a:rPr>
              <a:t>g‘OyZ</a:t>
            </a:r>
            <a:r>
              <a:rPr lang="en-US" b="1" dirty="0">
                <a:solidFill>
                  <a:srgbClr val="0628D4"/>
                </a:solidFill>
                <a:latin typeface="SHREE-DEV7-0714" pitchFamily="2" charset="0"/>
              </a:rPr>
              <a:t> </a:t>
            </a:r>
            <a:r>
              <a:rPr lang="en-US" b="1" dirty="0" err="1">
                <a:solidFill>
                  <a:srgbClr val="0628D4"/>
                </a:solidFill>
                <a:latin typeface="SHREE-DEV7-0714" pitchFamily="2" charset="0"/>
              </a:rPr>
              <a:t>KoÊ¶mMr</a:t>
            </a:r>
            <a:r>
              <a:rPr lang="en-US" b="1" dirty="0">
                <a:solidFill>
                  <a:srgbClr val="0628D4"/>
                </a:solidFill>
                <a:latin typeface="SHREE-DEV7-0714" pitchFamily="2" charset="0"/>
              </a:rPr>
              <a:t> </a:t>
            </a:r>
            <a:r>
              <a:rPr lang="en-US" b="1" dirty="0" err="1">
                <a:solidFill>
                  <a:srgbClr val="0628D4"/>
                </a:solidFill>
                <a:latin typeface="SHREE-DEV7-0714" pitchFamily="2" charset="0"/>
              </a:rPr>
              <a:t>Hw$dV</a:t>
            </a:r>
            <a:r>
              <a:rPr lang="en-US" b="1" dirty="0">
                <a:solidFill>
                  <a:srgbClr val="0628D4"/>
                </a:solidFill>
                <a:latin typeface="SHREE-DEV7-0714" pitchFamily="2" charset="0"/>
              </a:rPr>
              <a:t>.</a:t>
            </a:r>
          </a:p>
          <a:p>
            <a:pPr marL="514350" indent="-514350">
              <a:buFont typeface="+mj-lt"/>
              <a:buAutoNum type="arabicPeriod"/>
            </a:pPr>
            <a:r>
              <a:rPr lang="en-US" b="1" dirty="0" err="1">
                <a:solidFill>
                  <a:srgbClr val="00B050"/>
                </a:solidFill>
                <a:latin typeface="SHREE-DEV7-0714" pitchFamily="2" charset="0"/>
              </a:rPr>
              <a:t>CVmè¶mVrb</a:t>
            </a:r>
            <a:r>
              <a:rPr lang="en-US" b="1" dirty="0">
                <a:solidFill>
                  <a:srgbClr val="00B050"/>
                </a:solidFill>
                <a:latin typeface="SHREE-DEV7-0714" pitchFamily="2" charset="0"/>
              </a:rPr>
              <a:t> '‘m{</a:t>
            </a:r>
            <a:r>
              <a:rPr lang="en-US" b="1" dirty="0" err="1">
                <a:solidFill>
                  <a:srgbClr val="00B050"/>
                </a:solidFill>
                <a:latin typeface="SHREE-DEV7-0714" pitchFamily="2" charset="0"/>
              </a:rPr>
              <a:t>hVrMo</a:t>
            </a:r>
            <a:r>
              <a:rPr lang="en-US" b="1" dirty="0">
                <a:solidFill>
                  <a:srgbClr val="00B050"/>
                </a:solidFill>
                <a:latin typeface="SHREE-DEV7-0714" pitchFamily="2" charset="0"/>
              </a:rPr>
              <a:t> </a:t>
            </a:r>
            <a:r>
              <a:rPr lang="en-US" b="1" dirty="0" err="1">
                <a:solidFill>
                  <a:srgbClr val="00B050"/>
                </a:solidFill>
                <a:latin typeface="SHREE-DEV7-0714" pitchFamily="2" charset="0"/>
              </a:rPr>
              <a:t>AmH$cZ</a:t>
            </a:r>
            <a:r>
              <a:rPr lang="en-US" b="1" dirty="0">
                <a:solidFill>
                  <a:srgbClr val="00B050"/>
                </a:solidFill>
                <a:latin typeface="SHREE-DEV7-0714" pitchFamily="2" charset="0"/>
              </a:rPr>
              <a:t>' </a:t>
            </a:r>
            <a:r>
              <a:rPr lang="en-US" b="1" dirty="0" err="1">
                <a:solidFill>
                  <a:srgbClr val="00B050"/>
                </a:solidFill>
                <a:latin typeface="SHREE-DEV7-0714" pitchFamily="2" charset="0"/>
              </a:rPr>
              <a:t>H$aÊ¶mMr</a:t>
            </a:r>
            <a:r>
              <a:rPr lang="en-US" b="1" dirty="0">
                <a:solidFill>
                  <a:srgbClr val="00B050"/>
                </a:solidFill>
                <a:latin typeface="SHREE-DEV7-0714" pitchFamily="2" charset="0"/>
              </a:rPr>
              <a:t> </a:t>
            </a:r>
            <a:r>
              <a:rPr lang="en-US" b="1" dirty="0" err="1">
                <a:solidFill>
                  <a:srgbClr val="00B050"/>
                </a:solidFill>
                <a:latin typeface="SHREE-DEV7-0714" pitchFamily="2" charset="0"/>
              </a:rPr>
              <a:t>Hw$dV</a:t>
            </a:r>
            <a:r>
              <a:rPr lang="en-US" b="1" dirty="0">
                <a:solidFill>
                  <a:srgbClr val="00B050"/>
                </a:solidFill>
                <a:latin typeface="SHREE-DEV7-0714" pitchFamily="2" charset="0"/>
              </a:rPr>
              <a:t>.</a:t>
            </a:r>
          </a:p>
          <a:p>
            <a:pPr marL="514350" indent="-514350">
              <a:buFont typeface="+mj-lt"/>
              <a:buAutoNum type="arabicPeriod"/>
            </a:pPr>
            <a:r>
              <a:rPr lang="en-US" b="1" dirty="0" err="1">
                <a:solidFill>
                  <a:srgbClr val="0000CC"/>
                </a:solidFill>
                <a:latin typeface="SHREE-DEV7-0714" pitchFamily="2" charset="0"/>
              </a:rPr>
              <a:t>C‘oXdmamMr</a:t>
            </a:r>
            <a:r>
              <a:rPr lang="en-US" b="1" dirty="0">
                <a:solidFill>
                  <a:srgbClr val="0000CC"/>
                </a:solidFill>
                <a:latin typeface="SHREE-DEV7-0714" pitchFamily="2" charset="0"/>
              </a:rPr>
              <a:t> '{</a:t>
            </a:r>
            <a:r>
              <a:rPr lang="en-US" b="1" dirty="0" err="1">
                <a:solidFill>
                  <a:srgbClr val="0000CC"/>
                </a:solidFill>
                <a:latin typeface="SHREE-DEV7-0714" pitchFamily="2" charset="0"/>
              </a:rPr>
              <a:t>ZarjUj‘Vm</a:t>
            </a:r>
            <a:r>
              <a:rPr lang="en-US" b="1" dirty="0">
                <a:solidFill>
                  <a:srgbClr val="0000CC"/>
                </a:solidFill>
                <a:latin typeface="SHREE-DEV7-0714" pitchFamily="2" charset="0"/>
              </a:rPr>
              <a:t>'</a:t>
            </a:r>
          </a:p>
          <a:p>
            <a:pPr marL="514350" indent="-514350">
              <a:buFont typeface="+mj-lt"/>
              <a:buAutoNum type="arabicPeriod"/>
            </a:pPr>
            <a:r>
              <a:rPr lang="en-US" b="1" dirty="0">
                <a:solidFill>
                  <a:srgbClr val="00B050"/>
                </a:solidFill>
                <a:latin typeface="SHREE-DEV7-0714" pitchFamily="2" charset="0"/>
              </a:rPr>
              <a:t>'¶mo½¶ d </a:t>
            </a:r>
            <a:r>
              <a:rPr lang="en-US" b="1" dirty="0" err="1">
                <a:solidFill>
                  <a:srgbClr val="00B050"/>
                </a:solidFill>
                <a:latin typeface="SHREE-DEV7-0714" pitchFamily="2" charset="0"/>
              </a:rPr>
              <a:t>AMyH</a:t>
            </a:r>
            <a:r>
              <a:rPr lang="en-US" b="1" dirty="0">
                <a:solidFill>
                  <a:srgbClr val="00B050"/>
                </a:solidFill>
                <a:latin typeface="SHREE-DEV7-0714" pitchFamily="2" charset="0"/>
              </a:rPr>
              <a:t>$ </a:t>
            </a:r>
            <a:r>
              <a:rPr lang="en-US" b="1" dirty="0" err="1">
                <a:solidFill>
                  <a:srgbClr val="00B050"/>
                </a:solidFill>
                <a:latin typeface="SHREE-DEV7-0714" pitchFamily="2" charset="0"/>
              </a:rPr>
              <a:t>CÎma</a:t>
            </a:r>
            <a:r>
              <a:rPr lang="en-US" b="1" dirty="0">
                <a:solidFill>
                  <a:srgbClr val="00B050"/>
                </a:solidFill>
                <a:latin typeface="SHREE-DEV7-0714" pitchFamily="2" charset="0"/>
              </a:rPr>
              <a:t> {</a:t>
            </a:r>
            <a:r>
              <a:rPr lang="en-US" b="1" dirty="0" err="1">
                <a:solidFill>
                  <a:srgbClr val="00B050"/>
                </a:solidFill>
                <a:latin typeface="SHREE-DEV7-0714" pitchFamily="2" charset="0"/>
              </a:rPr>
              <a:t>ZdS</a:t>
            </a:r>
            <a:r>
              <a:rPr lang="en-US" b="1" dirty="0">
                <a:solidFill>
                  <a:srgbClr val="00B050"/>
                </a:solidFill>
                <a:latin typeface="SHREE-DEV7-0714" pitchFamily="2" charset="0"/>
              </a:rPr>
              <a:t>&gt;</a:t>
            </a:r>
            <a:r>
              <a:rPr lang="en-US" b="1" dirty="0" err="1">
                <a:solidFill>
                  <a:srgbClr val="00B050"/>
                </a:solidFill>
                <a:latin typeface="SHREE-DEV7-0714" pitchFamily="2" charset="0"/>
              </a:rPr>
              <a:t>Ê¶mMr</a:t>
            </a:r>
            <a:r>
              <a:rPr lang="en-US" b="1" dirty="0">
                <a:solidFill>
                  <a:srgbClr val="00B050"/>
                </a:solidFill>
                <a:latin typeface="SHREE-DEV7-0714" pitchFamily="2" charset="0"/>
              </a:rPr>
              <a:t>' </a:t>
            </a:r>
            <a:r>
              <a:rPr lang="en-US" b="1" dirty="0" err="1">
                <a:solidFill>
                  <a:srgbClr val="00B050"/>
                </a:solidFill>
                <a:latin typeface="SHREE-DEV7-0714" pitchFamily="2" charset="0"/>
              </a:rPr>
              <a:t>j‘Vm</a:t>
            </a:r>
            <a:r>
              <a:rPr lang="en-US" b="1" dirty="0">
                <a:solidFill>
                  <a:srgbClr val="00B050"/>
                </a:solidFill>
                <a:latin typeface="SHREE-DEV7-0714" pitchFamily="2" charset="0"/>
              </a:rPr>
              <a:t>.</a:t>
            </a:r>
          </a:p>
        </p:txBody>
      </p:sp>
      <p:sp>
        <p:nvSpPr>
          <p:cNvPr id="4" name="Slide Number Placeholder 3"/>
          <p:cNvSpPr>
            <a:spLocks noGrp="1"/>
          </p:cNvSpPr>
          <p:nvPr>
            <p:ph type="sldNum" sz="quarter" idx="12"/>
          </p:nvPr>
        </p:nvSpPr>
        <p:spPr/>
        <p:txBody>
          <a:bodyPr/>
          <a:lstStyle/>
          <a:p>
            <a:fld id="{D51081E8-3327-495A-9823-FC891E0968B6}" type="slidenum">
              <a:rPr lang="en-US" smtClean="0"/>
              <a:pPr/>
              <a:t>28</a:t>
            </a:fld>
            <a:endParaRPr lang="en-US" dirty="0"/>
          </a:p>
        </p:txBody>
      </p:sp>
    </p:spTree>
    <p:extLst>
      <p:ext uri="{BB962C8B-B14F-4D97-AF65-F5344CB8AC3E}">
        <p14:creationId xmlns:p14="http://schemas.microsoft.com/office/powerpoint/2010/main" val="2128368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err="1">
                <a:latin typeface="SHREE-DEV7-0714" pitchFamily="2" charset="0"/>
              </a:rPr>
              <a:t>AmH$cZ</a:t>
            </a:r>
            <a:r>
              <a:rPr lang="en-US" b="1" dirty="0">
                <a:latin typeface="SHREE-DEV7-0714" pitchFamily="2" charset="0"/>
              </a:rPr>
              <a:t> </a:t>
            </a:r>
            <a:r>
              <a:rPr lang="en-US" b="1" dirty="0" err="1">
                <a:latin typeface="SHREE-DEV7-0714" pitchFamily="2" charset="0"/>
              </a:rPr>
              <a:t>CVmè¶m§darb</a:t>
            </a:r>
            <a:r>
              <a:rPr lang="en-US" b="1" dirty="0">
                <a:latin typeface="SHREE-DEV7-0714" pitchFamily="2" charset="0"/>
              </a:rPr>
              <a:t> </a:t>
            </a:r>
            <a:r>
              <a:rPr lang="en-US" b="1" dirty="0" err="1">
                <a:latin typeface="SHREE-DEV7-0714" pitchFamily="2" charset="0"/>
              </a:rPr>
              <a:t>àíZ</a:t>
            </a:r>
            <a:r>
              <a:rPr lang="en-US" b="1" dirty="0">
                <a:latin typeface="SHREE-DEV7-0714" pitchFamily="2" charset="0"/>
              </a:rPr>
              <a:t> d </a:t>
            </a:r>
            <a:r>
              <a:rPr lang="en-US" b="1" dirty="0" err="1">
                <a:latin typeface="SHREE-DEV7-0714" pitchFamily="2" charset="0"/>
              </a:rPr>
              <a:t>JwU</a:t>
            </a:r>
            <a:r>
              <a:rPr lang="en-US" b="1" dirty="0">
                <a:latin typeface="SHREE-DEV7-0714" pitchFamily="2" charset="0"/>
              </a:rPr>
              <a:t> {</a:t>
            </a:r>
            <a:r>
              <a:rPr lang="en-US" b="1" dirty="0" err="1">
                <a:latin typeface="SHREE-DEV7-0714" pitchFamily="2" charset="0"/>
              </a:rPr>
              <a:t>dVaU</a:t>
            </a:r>
            <a:endParaRPr lang="en-US" b="1" dirty="0"/>
          </a:p>
        </p:txBody>
      </p:sp>
      <p:sp>
        <p:nvSpPr>
          <p:cNvPr id="3" name="Content Placeholder 2"/>
          <p:cNvSpPr>
            <a:spLocks noGrp="1"/>
          </p:cNvSpPr>
          <p:nvPr>
            <p:ph idx="1"/>
          </p:nvPr>
        </p:nvSpPr>
        <p:spPr>
          <a:xfrm>
            <a:off x="990600" y="1189037"/>
            <a:ext cx="8153400" cy="4976267"/>
          </a:xfrm>
        </p:spPr>
        <p:txBody>
          <a:bodyPr>
            <a:normAutofit/>
          </a:bodyPr>
          <a:lstStyle/>
          <a:p>
            <a:pPr marL="0" indent="0">
              <a:buNone/>
            </a:pPr>
            <a:r>
              <a:rPr lang="en-US" sz="2200" b="1" dirty="0">
                <a:solidFill>
                  <a:srgbClr val="FF0000"/>
                </a:solidFill>
                <a:latin typeface="SHREE-DEV7-0714" pitchFamily="2" charset="0"/>
              </a:rPr>
              <a:t>        </a:t>
            </a:r>
            <a:r>
              <a:rPr lang="en-US" sz="2200" b="1" dirty="0" err="1">
                <a:solidFill>
                  <a:srgbClr val="FF0000"/>
                </a:solidFill>
                <a:latin typeface="SHREE-DEV7-0714" pitchFamily="2" charset="0"/>
              </a:rPr>
              <a:t>df</a:t>
            </a:r>
            <a:r>
              <a:rPr lang="en-US" sz="2200" b="1" dirty="0">
                <a:solidFill>
                  <a:srgbClr val="FF0000"/>
                </a:solidFill>
                <a:latin typeface="SHREE-DEV7-0714" pitchFamily="2" charset="0"/>
              </a:rPr>
              <a:t>©           </a:t>
            </a:r>
            <a:r>
              <a:rPr lang="en-US" sz="2200" b="1" dirty="0" err="1">
                <a:solidFill>
                  <a:srgbClr val="FF0000"/>
                </a:solidFill>
                <a:latin typeface="SHREE-DEV7-0714" pitchFamily="2" charset="0"/>
              </a:rPr>
              <a:t>AmH$cZ</a:t>
            </a:r>
            <a:r>
              <a:rPr lang="en-US" sz="2200" b="1" dirty="0">
                <a:solidFill>
                  <a:srgbClr val="FF0000"/>
                </a:solidFill>
                <a:latin typeface="SHREE-DEV7-0714" pitchFamily="2" charset="0"/>
              </a:rPr>
              <a:t> </a:t>
            </a:r>
            <a:r>
              <a:rPr lang="en-US" sz="2200" b="1" dirty="0" err="1">
                <a:solidFill>
                  <a:srgbClr val="FF0000"/>
                </a:solidFill>
                <a:latin typeface="SHREE-DEV7-0714" pitchFamily="2" charset="0"/>
              </a:rPr>
              <a:t>CVmao</a:t>
            </a:r>
            <a:r>
              <a:rPr lang="en-US" sz="2200" b="1" dirty="0">
                <a:solidFill>
                  <a:srgbClr val="FF0000"/>
                </a:solidFill>
                <a:latin typeface="SHREE-DEV7-0714" pitchFamily="2" charset="0"/>
              </a:rPr>
              <a:t>              	</a:t>
            </a:r>
            <a:r>
              <a:rPr lang="en-US" sz="2200" b="1" dirty="0" err="1">
                <a:solidFill>
                  <a:srgbClr val="FF0000"/>
                </a:solidFill>
                <a:latin typeface="SHREE-DEV7-0714" pitchFamily="2" charset="0"/>
              </a:rPr>
              <a:t>àíZg</a:t>
            </a:r>
            <a:r>
              <a:rPr lang="en-US" sz="2200" b="1" dirty="0">
                <a:solidFill>
                  <a:srgbClr val="FF0000"/>
                </a:solidFill>
                <a:latin typeface="SHREE-DEV7-0714" pitchFamily="2" charset="0"/>
              </a:rPr>
              <a:t>§»¶m 	 	</a:t>
            </a:r>
            <a:r>
              <a:rPr lang="en-US" sz="2200" b="1" dirty="0" err="1">
                <a:solidFill>
                  <a:srgbClr val="FF0000"/>
                </a:solidFill>
                <a:latin typeface="SHREE-DEV7-0714" pitchFamily="2" charset="0"/>
              </a:rPr>
              <a:t>JwUg</a:t>
            </a:r>
            <a:r>
              <a:rPr lang="en-US" sz="2200" b="1" dirty="0">
                <a:solidFill>
                  <a:srgbClr val="FF0000"/>
                </a:solidFill>
                <a:latin typeface="SHREE-DEV7-0714" pitchFamily="2" charset="0"/>
              </a:rPr>
              <a:t>§»¶m</a:t>
            </a:r>
          </a:p>
          <a:p>
            <a:pPr>
              <a:buFont typeface="Courier New" pitchFamily="49" charset="0"/>
              <a:buChar char="o"/>
            </a:pPr>
            <a:r>
              <a:rPr lang="en-US" sz="2200" b="1" dirty="0">
                <a:latin typeface="SHREE-DEV7-0714" pitchFamily="2" charset="0"/>
              </a:rPr>
              <a:t>2023		8 + 2		40 + 10		100 + 25 = 125</a:t>
            </a:r>
          </a:p>
          <a:p>
            <a:pPr>
              <a:buFont typeface="Courier New" pitchFamily="49" charset="0"/>
              <a:buChar char="o"/>
            </a:pPr>
            <a:r>
              <a:rPr lang="en-US" sz="2200" b="1" dirty="0">
                <a:latin typeface="SHREE-DEV7-0714" pitchFamily="2" charset="0"/>
              </a:rPr>
              <a:t>2022		8 + 2		40 + 10		100 + 25 = 125</a:t>
            </a:r>
          </a:p>
          <a:p>
            <a:pPr>
              <a:buFont typeface="Courier New" pitchFamily="49" charset="0"/>
              <a:buChar char="o"/>
            </a:pPr>
            <a:r>
              <a:rPr lang="en-US" sz="2200" b="1" dirty="0">
                <a:latin typeface="SHREE-DEV7-0714" pitchFamily="2" charset="0"/>
              </a:rPr>
              <a:t>2021		8 + 2		40 + 10		100 + 25 = 125</a:t>
            </a:r>
          </a:p>
          <a:p>
            <a:pPr>
              <a:buFont typeface="Courier New" pitchFamily="49" charset="0"/>
              <a:buChar char="o"/>
            </a:pPr>
            <a:r>
              <a:rPr lang="en-US" sz="2200" b="1" dirty="0">
                <a:latin typeface="SHREE-DEV7-0714" pitchFamily="2" charset="0"/>
              </a:rPr>
              <a:t>2019		8 + 2		40 + 10		100 + 25 = 125</a:t>
            </a:r>
          </a:p>
          <a:p>
            <a:pPr>
              <a:buFont typeface="Courier New" pitchFamily="49" charset="0"/>
              <a:buChar char="o"/>
            </a:pPr>
            <a:r>
              <a:rPr lang="en-US" sz="2200" b="1" dirty="0">
                <a:latin typeface="SHREE-DEV7-0714" pitchFamily="2" charset="0"/>
              </a:rPr>
              <a:t>2018		8 + 2		40 + 10		100 + 25 = 125</a:t>
            </a:r>
          </a:p>
          <a:p>
            <a:pPr>
              <a:buFont typeface="Courier New" pitchFamily="49" charset="0"/>
              <a:buChar char="o"/>
            </a:pPr>
            <a:r>
              <a:rPr lang="en-US" sz="2200" b="1" dirty="0">
                <a:latin typeface="SHREE-DEV7-0714" pitchFamily="2" charset="0"/>
              </a:rPr>
              <a:t>2017	 	7 + 3		35 + 15		87.50 + 32.50 = 125       </a:t>
            </a:r>
          </a:p>
          <a:p>
            <a:pPr>
              <a:buFont typeface="Courier New" pitchFamily="49" charset="0"/>
              <a:buChar char="o"/>
            </a:pPr>
            <a:r>
              <a:rPr lang="en-US" sz="2200" b="1" dirty="0">
                <a:latin typeface="SHREE-DEV7-0714" pitchFamily="2" charset="0"/>
              </a:rPr>
              <a:t>2016	 	7 + 3		35 + 15		87.50 + 32.50 = 125</a:t>
            </a:r>
          </a:p>
          <a:p>
            <a:pPr>
              <a:buFont typeface="Courier New" pitchFamily="49" charset="0"/>
              <a:buChar char="o"/>
            </a:pPr>
            <a:r>
              <a:rPr lang="en-US" sz="2200" b="1" dirty="0">
                <a:latin typeface="SHREE-DEV7-0714" pitchFamily="2" charset="0"/>
              </a:rPr>
              <a:t>2015		 8 + 3		32 + 18		80 + 45 = 125  </a:t>
            </a:r>
          </a:p>
          <a:p>
            <a:pPr>
              <a:buFont typeface="Courier New" pitchFamily="49" charset="0"/>
              <a:buChar char="o"/>
            </a:pPr>
            <a:r>
              <a:rPr lang="en-US" sz="2200" b="1" dirty="0">
                <a:latin typeface="SHREE-DEV7-0714" pitchFamily="2" charset="0"/>
              </a:rPr>
              <a:t>2014	 	8 + 4		37 + 13		92.50 + 32.50  = 125</a:t>
            </a:r>
          </a:p>
          <a:p>
            <a:pPr>
              <a:buFont typeface="Courier New" pitchFamily="49" charset="0"/>
              <a:buChar char="o"/>
            </a:pPr>
            <a:r>
              <a:rPr lang="en-US" sz="2200" b="1" dirty="0">
                <a:latin typeface="SHREE-DEV7-0714" pitchFamily="2" charset="0"/>
              </a:rPr>
              <a:t>2013		10 + 3		41 + 9		102.50 + 22.50 = 125</a:t>
            </a:r>
          </a:p>
        </p:txBody>
      </p:sp>
      <p:sp>
        <p:nvSpPr>
          <p:cNvPr id="4" name="Slide Number Placeholder 3"/>
          <p:cNvSpPr>
            <a:spLocks noGrp="1"/>
          </p:cNvSpPr>
          <p:nvPr>
            <p:ph type="sldNum" sz="quarter" idx="12"/>
          </p:nvPr>
        </p:nvSpPr>
        <p:spPr/>
        <p:txBody>
          <a:bodyPr/>
          <a:lstStyle/>
          <a:p>
            <a:fld id="{D51081E8-3327-495A-9823-FC891E0968B6}" type="slidenum">
              <a:rPr lang="en-US" smtClean="0"/>
              <a:pPr/>
              <a:t>29</a:t>
            </a:fld>
            <a:endParaRPr lang="en-US" dirty="0"/>
          </a:p>
        </p:txBody>
      </p:sp>
    </p:spTree>
    <p:extLst>
      <p:ext uri="{BB962C8B-B14F-4D97-AF65-F5344CB8AC3E}">
        <p14:creationId xmlns:p14="http://schemas.microsoft.com/office/powerpoint/2010/main" val="12444108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AD3D3C6B-1079-B886-193E-AA526DF24303}"/>
              </a:ext>
            </a:extLst>
          </p:cNvPr>
          <p:cNvSpPr>
            <a:spLocks noGrp="1"/>
          </p:cNvSpPr>
          <p:nvPr>
            <p:ph type="title"/>
          </p:nvPr>
        </p:nvSpPr>
        <p:spPr/>
        <p:txBody>
          <a:bodyPr>
            <a:normAutofit fontScale="90000"/>
          </a:bodyPr>
          <a:lstStyle/>
          <a:p>
            <a:endParaRPr lang="en-IN"/>
          </a:p>
        </p:txBody>
      </p:sp>
      <p:sp>
        <p:nvSpPr>
          <p:cNvPr id="4" name="Slide Number Placeholder 3">
            <a:extLst>
              <a:ext uri="{FF2B5EF4-FFF2-40B4-BE49-F238E27FC236}">
                <a16:creationId xmlns:a16="http://schemas.microsoft.com/office/drawing/2014/main" xmlns="" id="{BA59D8F1-4FCE-7F09-DA42-352FB5F65CEA}"/>
              </a:ext>
            </a:extLst>
          </p:cNvPr>
          <p:cNvSpPr>
            <a:spLocks noGrp="1"/>
          </p:cNvSpPr>
          <p:nvPr>
            <p:ph type="sldNum" sz="quarter" idx="12"/>
          </p:nvPr>
        </p:nvSpPr>
        <p:spPr/>
        <p:txBody>
          <a:bodyPr/>
          <a:lstStyle/>
          <a:p>
            <a:fld id="{D51081E8-3327-495A-9823-FC891E0968B6}" type="slidenum">
              <a:rPr lang="en-US" smtClean="0"/>
              <a:pPr/>
              <a:t>3</a:t>
            </a:fld>
            <a:endParaRPr lang="en-US"/>
          </a:p>
        </p:txBody>
      </p:sp>
      <p:pic>
        <p:nvPicPr>
          <p:cNvPr id="7" name="Picture 6">
            <a:extLst>
              <a:ext uri="{FF2B5EF4-FFF2-40B4-BE49-F238E27FC236}">
                <a16:creationId xmlns:a16="http://schemas.microsoft.com/office/drawing/2014/main" xmlns="" id="{11818B42-8B79-23B6-095B-498746B3853A}"/>
              </a:ext>
            </a:extLst>
          </p:cNvPr>
          <p:cNvPicPr>
            <a:picLocks noChangeAspect="1"/>
          </p:cNvPicPr>
          <p:nvPr/>
        </p:nvPicPr>
        <p:blipFill>
          <a:blip r:embed="rId2"/>
          <a:stretch>
            <a:fillRect/>
          </a:stretch>
        </p:blipFill>
        <p:spPr>
          <a:xfrm>
            <a:off x="0" y="1268760"/>
            <a:ext cx="9006042" cy="2376264"/>
          </a:xfrm>
          <a:prstGeom prst="rect">
            <a:avLst/>
          </a:prstGeom>
        </p:spPr>
      </p:pic>
    </p:spTree>
    <p:extLst>
      <p:ext uri="{BB962C8B-B14F-4D97-AF65-F5344CB8AC3E}">
        <p14:creationId xmlns:p14="http://schemas.microsoft.com/office/powerpoint/2010/main" val="33600808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hi-IN" sz="3600" dirty="0"/>
              <a:t>पहिले प्रश्न व नंतर उतारा वाचणे</a:t>
            </a:r>
            <a:endParaRPr lang="en-US" sz="3600"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hi-IN" sz="2400" b="1" dirty="0"/>
              <a:t>पहिले प्रश्न वाचून मग उतारा वाचला, तर प्रश्न वाचण्यामुळे काही प्रमुख शब्द लक्षात राहतात आणि उतारा वाचताना त्या शब्दांच्या जवळील माहिती</a:t>
            </a:r>
            <a:r>
              <a:rPr lang="en-US" sz="2400" b="1" dirty="0"/>
              <a:t> </a:t>
            </a:r>
            <a:r>
              <a:rPr lang="hi-IN" sz="2400" b="1" dirty="0"/>
              <a:t>लक्षपूर्वक वाचतो</a:t>
            </a:r>
            <a:r>
              <a:rPr lang="en-US" sz="2400" b="1" dirty="0"/>
              <a:t>. </a:t>
            </a:r>
          </a:p>
          <a:p>
            <a:pPr marL="514350" indent="-514350">
              <a:buFont typeface="+mj-lt"/>
              <a:buAutoNum type="arabicPeriod"/>
            </a:pPr>
            <a:r>
              <a:rPr lang="hi-IN" sz="2400" b="1" dirty="0">
                <a:solidFill>
                  <a:srgbClr val="FF0000"/>
                </a:solidFill>
              </a:rPr>
              <a:t>आधी प्रश्न पाहून वाचत गेल्यास शक्य तेथे प्रश्नानुसार आवश्यक माहिती अधोरेखित करत उतारा वाचन</a:t>
            </a:r>
            <a:r>
              <a:rPr lang="en-US" sz="2400" b="1" dirty="0">
                <a:solidFill>
                  <a:srgbClr val="FF0000"/>
                </a:solidFill>
              </a:rPr>
              <a:t>.</a:t>
            </a:r>
            <a:r>
              <a:rPr lang="hi-IN" sz="2400" b="1" dirty="0">
                <a:solidFill>
                  <a:srgbClr val="FF0000"/>
                </a:solidFill>
              </a:rPr>
              <a:t> </a:t>
            </a:r>
            <a:endParaRPr lang="en-US" sz="2400" b="1" dirty="0">
              <a:solidFill>
                <a:srgbClr val="FF0000"/>
              </a:solidFill>
            </a:endParaRPr>
          </a:p>
          <a:p>
            <a:pPr marL="514350" indent="-514350">
              <a:buFont typeface="+mj-lt"/>
              <a:buAutoNum type="arabicPeriod"/>
            </a:pPr>
            <a:r>
              <a:rPr lang="en-US" sz="2400" b="1" dirty="0"/>
              <a:t>10</a:t>
            </a:r>
            <a:r>
              <a:rPr lang="hi-IN" sz="2400" b="1" dirty="0"/>
              <a:t> उताऱ्यांवरील </a:t>
            </a:r>
            <a:r>
              <a:rPr lang="en-US" sz="2400" b="1" dirty="0"/>
              <a:t>50</a:t>
            </a:r>
            <a:r>
              <a:rPr lang="hi-IN" sz="2400" b="1" dirty="0"/>
              <a:t> प्रश्नांपैकी किती प्रश्न बरोबर आहेत याचे चिकित्सक विश्लेषण करून प्रश्नांमध्ये जास्तीत जास्त अचूकता कशी आणता येईल यावर लक्ष देणे. </a:t>
            </a:r>
            <a:endParaRPr lang="en-US" sz="2400" b="1" dirty="0"/>
          </a:p>
          <a:p>
            <a:pPr marL="514350" indent="-514350">
              <a:buFont typeface="+mj-lt"/>
              <a:buAutoNum type="arabicPeriod"/>
            </a:pPr>
            <a:r>
              <a:rPr lang="hi-IN" sz="2400" b="1" dirty="0">
                <a:solidFill>
                  <a:srgbClr val="FF0000"/>
                </a:solidFill>
              </a:rPr>
              <a:t>उतारे सोडविणे, त्याचे वेळेचे नियोजन, प्रश्नांची अचूकता या सर्व बाबी दररोजच्या सरावाने साध्य </a:t>
            </a:r>
            <a:endParaRPr lang="en-US" sz="2400" b="1" dirty="0">
              <a:solidFill>
                <a:srgbClr val="FF0000"/>
              </a:solidFill>
            </a:endParaRPr>
          </a:p>
        </p:txBody>
      </p:sp>
      <p:sp>
        <p:nvSpPr>
          <p:cNvPr id="4" name="Slide Number Placeholder 3"/>
          <p:cNvSpPr>
            <a:spLocks noGrp="1"/>
          </p:cNvSpPr>
          <p:nvPr>
            <p:ph type="sldNum" sz="quarter" idx="12"/>
          </p:nvPr>
        </p:nvSpPr>
        <p:spPr/>
        <p:txBody>
          <a:bodyPr/>
          <a:lstStyle/>
          <a:p>
            <a:fld id="{D51081E8-3327-495A-9823-FC891E0968B6}" type="slidenum">
              <a:rPr lang="en-US" smtClean="0"/>
              <a:pPr/>
              <a:t>30</a:t>
            </a:fld>
            <a:endParaRPr lang="en-US" dirty="0"/>
          </a:p>
        </p:txBody>
      </p:sp>
    </p:spTree>
    <p:extLst>
      <p:ext uri="{BB962C8B-B14F-4D97-AF65-F5344CB8AC3E}">
        <p14:creationId xmlns:p14="http://schemas.microsoft.com/office/powerpoint/2010/main" val="10401404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514350" indent="-514350" algn="ctr"/>
            <a:r>
              <a:rPr lang="hi-IN" sz="3200" b="1" dirty="0"/>
              <a:t>पहिला उतारा वाचणे आणि नंतर प्रश्न</a:t>
            </a:r>
            <a:r>
              <a:rPr lang="en-US" sz="3200" b="1" dirty="0"/>
              <a:t> </a:t>
            </a:r>
          </a:p>
        </p:txBody>
      </p:sp>
      <p:sp>
        <p:nvSpPr>
          <p:cNvPr id="3" name="Content Placeholder 2"/>
          <p:cNvSpPr>
            <a:spLocks noGrp="1"/>
          </p:cNvSpPr>
          <p:nvPr>
            <p:ph idx="1"/>
          </p:nvPr>
        </p:nvSpPr>
        <p:spPr/>
        <p:txBody>
          <a:bodyPr>
            <a:normAutofit fontScale="92500" lnSpcReduction="20000"/>
          </a:bodyPr>
          <a:lstStyle/>
          <a:p>
            <a:pPr marL="514350" indent="-514350">
              <a:buFont typeface="+mj-lt"/>
              <a:buAutoNum type="arabicPeriod"/>
            </a:pPr>
            <a:r>
              <a:rPr lang="hi-IN" sz="2800" b="1" dirty="0"/>
              <a:t>प्रथम उतारा काळजीपूर्वक वाचावा. </a:t>
            </a:r>
            <a:endParaRPr lang="en-US" sz="2800" b="1" dirty="0"/>
          </a:p>
          <a:p>
            <a:pPr marL="514350" indent="-514350">
              <a:buFont typeface="+mj-lt"/>
              <a:buAutoNum type="arabicPeriod"/>
            </a:pPr>
            <a:r>
              <a:rPr lang="hi-IN" sz="2800" b="1" dirty="0">
                <a:solidFill>
                  <a:srgbClr val="FF0000"/>
                </a:solidFill>
              </a:rPr>
              <a:t>उताऱ्यातील आशय समजणे सर्वांत महत्त्वाचे</a:t>
            </a:r>
            <a:endParaRPr lang="en-US" sz="2800" b="1" dirty="0">
              <a:solidFill>
                <a:srgbClr val="FF0000"/>
              </a:solidFill>
            </a:endParaRPr>
          </a:p>
          <a:p>
            <a:pPr marL="514350" indent="-514350">
              <a:buFont typeface="+mj-lt"/>
              <a:buAutoNum type="arabicPeriod"/>
            </a:pPr>
            <a:r>
              <a:rPr lang="hi-IN" sz="2800" b="1" dirty="0"/>
              <a:t>वाचतानाच महत्त्वाचे मुद्दे, शब्द अधोरेखित करावे, नंतरही प्रश्न वाचल्यानंतर उत्तर अधोरेखित करून खात्री करून घ्यावी.</a:t>
            </a:r>
            <a:endParaRPr lang="en-US" sz="2800" b="1" dirty="0"/>
          </a:p>
          <a:p>
            <a:pPr marL="514350" indent="-514350">
              <a:buFont typeface="+mj-lt"/>
              <a:buAutoNum type="arabicPeriod"/>
            </a:pPr>
            <a:r>
              <a:rPr lang="hi-IN" sz="2800" b="1" dirty="0">
                <a:solidFill>
                  <a:srgbClr val="FF0000"/>
                </a:solidFill>
              </a:rPr>
              <a:t>जो मुद्दा समजला नाही तो पुन्हा वाचून समजून घ्यावा.</a:t>
            </a:r>
            <a:endParaRPr lang="en-US" sz="2800" b="1" dirty="0">
              <a:solidFill>
                <a:srgbClr val="FF0000"/>
              </a:solidFill>
            </a:endParaRPr>
          </a:p>
          <a:p>
            <a:pPr marL="514350" indent="-514350">
              <a:buFont typeface="+mj-lt"/>
              <a:buAutoNum type="arabicPeriod"/>
            </a:pPr>
            <a:r>
              <a:rPr lang="hi-IN" sz="2800" b="1" dirty="0"/>
              <a:t>योग्य पर्याय निवडा, लेखकाचा दृष्टिकोन, वस्तुनिष्ठ माहिती, योग्य शीर्षक कोणते अशा स्वरूपाचे प्रश्न असू शकतात</a:t>
            </a:r>
            <a:r>
              <a:rPr lang="en-US" sz="2800" b="1" dirty="0"/>
              <a:t>.</a:t>
            </a:r>
          </a:p>
          <a:p>
            <a:pPr marL="514350" indent="-514350">
              <a:buFont typeface="+mj-lt"/>
              <a:buAutoNum type="arabicPeriod"/>
            </a:pPr>
            <a:r>
              <a:rPr lang="hi-IN" sz="2800" b="1" dirty="0">
                <a:solidFill>
                  <a:srgbClr val="FF0000"/>
                </a:solidFill>
              </a:rPr>
              <a:t>प्रश्नांची उत्तरे उताऱ्यातच असतात</a:t>
            </a:r>
            <a:endParaRPr lang="en-US" sz="2800" b="1" dirty="0">
              <a:solidFill>
                <a:srgbClr val="FF0000"/>
              </a:solidFill>
            </a:endParaRPr>
          </a:p>
          <a:p>
            <a:pPr marL="514350" indent="-514350">
              <a:buFont typeface="+mj-lt"/>
              <a:buAutoNum type="arabicPeriod"/>
            </a:pPr>
            <a:r>
              <a:rPr lang="hi-IN" sz="2800" b="1" dirty="0"/>
              <a:t>एकापेक्षा जास्त उत्तरे बरोबर असू शकतात पण सर्वांत योग्य उत्तर देणे अपेक्षित असते.</a:t>
            </a:r>
            <a:endParaRPr lang="en-US" sz="2800" b="1" dirty="0"/>
          </a:p>
          <a:p>
            <a:endParaRPr lang="en-US" b="1" dirty="0"/>
          </a:p>
        </p:txBody>
      </p:sp>
      <p:sp>
        <p:nvSpPr>
          <p:cNvPr id="4" name="Slide Number Placeholder 3"/>
          <p:cNvSpPr>
            <a:spLocks noGrp="1"/>
          </p:cNvSpPr>
          <p:nvPr>
            <p:ph type="sldNum" sz="quarter" idx="12"/>
          </p:nvPr>
        </p:nvSpPr>
        <p:spPr/>
        <p:txBody>
          <a:bodyPr/>
          <a:lstStyle/>
          <a:p>
            <a:fld id="{D51081E8-3327-495A-9823-FC891E0968B6}" type="slidenum">
              <a:rPr lang="en-US" smtClean="0"/>
              <a:pPr/>
              <a:t>31</a:t>
            </a:fld>
            <a:endParaRPr lang="en-US" dirty="0"/>
          </a:p>
        </p:txBody>
      </p:sp>
    </p:spTree>
    <p:extLst>
      <p:ext uri="{BB962C8B-B14F-4D97-AF65-F5344CB8AC3E}">
        <p14:creationId xmlns:p14="http://schemas.microsoft.com/office/powerpoint/2010/main" val="17007360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D51081E8-3327-495A-9823-FC891E0968B6}" type="slidenum">
              <a:rPr lang="en-US" smtClean="0"/>
              <a:pPr/>
              <a:t>32</a:t>
            </a:fld>
            <a:endParaRPr lang="en-US"/>
          </a:p>
        </p:txBody>
      </p:sp>
    </p:spTree>
    <p:extLst>
      <p:ext uri="{BB962C8B-B14F-4D97-AF65-F5344CB8AC3E}">
        <p14:creationId xmlns:p14="http://schemas.microsoft.com/office/powerpoint/2010/main" val="6603549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endParaRPr lang="en-US"/>
          </a:p>
        </p:txBody>
      </p:sp>
      <p:sp>
        <p:nvSpPr>
          <p:cNvPr id="5" name="Content Placeholder 4"/>
          <p:cNvSpPr>
            <a:spLocks noGrp="1"/>
          </p:cNvSpPr>
          <p:nvPr>
            <p:ph idx="1"/>
          </p:nvPr>
        </p:nvSpPr>
        <p:spPr>
          <a:xfrm>
            <a:off x="6172200" y="1189037"/>
            <a:ext cx="2819400" cy="4906963"/>
          </a:xfrm>
        </p:spPr>
        <p:txBody>
          <a:bodyPr>
            <a:normAutofit/>
          </a:bodyPr>
          <a:lstStyle/>
          <a:p>
            <a:r>
              <a:rPr lang="en-US" sz="2800" b="1" dirty="0"/>
              <a:t>21 March 2021</a:t>
            </a:r>
          </a:p>
          <a:p>
            <a:pPr marL="0" indent="0" algn="ctr">
              <a:buNone/>
            </a:pPr>
            <a:r>
              <a:rPr lang="en-US" sz="2800" b="1" dirty="0"/>
              <a:t>SSP exam</a:t>
            </a:r>
          </a:p>
          <a:p>
            <a:r>
              <a:rPr lang="en-US" b="1" dirty="0">
                <a:solidFill>
                  <a:srgbClr val="00B050"/>
                </a:solidFill>
              </a:rPr>
              <a:t>3214</a:t>
            </a:r>
          </a:p>
          <a:p>
            <a:pPr marL="0" indent="0">
              <a:buNone/>
            </a:pPr>
            <a:r>
              <a:rPr lang="en-US" sz="2400" b="1" dirty="0"/>
              <a:t>Qualified for Mains </a:t>
            </a:r>
          </a:p>
        </p:txBody>
      </p:sp>
      <p:sp>
        <p:nvSpPr>
          <p:cNvPr id="3" name="Slide Number Placeholder 2"/>
          <p:cNvSpPr>
            <a:spLocks noGrp="1"/>
          </p:cNvSpPr>
          <p:nvPr>
            <p:ph type="sldNum" sz="quarter" idx="12"/>
          </p:nvPr>
        </p:nvSpPr>
        <p:spPr/>
        <p:txBody>
          <a:bodyPr/>
          <a:lstStyle/>
          <a:p>
            <a:fld id="{D51081E8-3327-495A-9823-FC891E0968B6}" type="slidenum">
              <a:rPr lang="en-US" smtClean="0"/>
              <a:pPr/>
              <a:t>33</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0"/>
            <a:ext cx="5181600" cy="673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12053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endParaRPr lang="en-US"/>
          </a:p>
        </p:txBody>
      </p:sp>
      <p:sp>
        <p:nvSpPr>
          <p:cNvPr id="5" name="Content Placeholder 4"/>
          <p:cNvSpPr>
            <a:spLocks noGrp="1"/>
          </p:cNvSpPr>
          <p:nvPr>
            <p:ph idx="1"/>
          </p:nvPr>
        </p:nvSpPr>
        <p:spPr>
          <a:xfrm>
            <a:off x="6172200" y="1189037"/>
            <a:ext cx="2819400" cy="4906963"/>
          </a:xfrm>
        </p:spPr>
        <p:txBody>
          <a:bodyPr/>
          <a:lstStyle/>
          <a:p>
            <a:r>
              <a:rPr lang="en-US" b="1" dirty="0"/>
              <a:t>23 May 2019</a:t>
            </a:r>
          </a:p>
          <a:p>
            <a:r>
              <a:rPr lang="en-US" b="1" dirty="0">
                <a:solidFill>
                  <a:srgbClr val="00B050"/>
                </a:solidFill>
              </a:rPr>
              <a:t>7040 (6825)</a:t>
            </a:r>
          </a:p>
          <a:p>
            <a:r>
              <a:rPr lang="en-US" b="1" dirty="0" err="1"/>
              <a:t>Qaulified</a:t>
            </a:r>
            <a:r>
              <a:rPr lang="en-US" b="1" dirty="0"/>
              <a:t> for Mains out of </a:t>
            </a:r>
            <a:r>
              <a:rPr lang="en-US" b="1" dirty="0">
                <a:solidFill>
                  <a:srgbClr val="FF0000"/>
                </a:solidFill>
              </a:rPr>
              <a:t>3,60, 990</a:t>
            </a:r>
          </a:p>
          <a:p>
            <a:r>
              <a:rPr lang="en-US" b="1" dirty="0"/>
              <a:t>Candidates</a:t>
            </a:r>
          </a:p>
          <a:p>
            <a:r>
              <a:rPr lang="en-US" b="1" dirty="0"/>
              <a:t>Who appeared for Prelims</a:t>
            </a:r>
          </a:p>
        </p:txBody>
      </p:sp>
      <p:sp>
        <p:nvSpPr>
          <p:cNvPr id="3" name="Slide Number Placeholder 2"/>
          <p:cNvSpPr>
            <a:spLocks noGrp="1"/>
          </p:cNvSpPr>
          <p:nvPr>
            <p:ph type="sldNum" sz="quarter" idx="12"/>
          </p:nvPr>
        </p:nvSpPr>
        <p:spPr/>
        <p:txBody>
          <a:bodyPr/>
          <a:lstStyle/>
          <a:p>
            <a:fld id="{D51081E8-3327-495A-9823-FC891E0968B6}" type="slidenum">
              <a:rPr lang="en-US" smtClean="0"/>
              <a:pPr/>
              <a:t>34</a:t>
            </a:fld>
            <a:endParaRPr lang="en-US"/>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274" r="9547"/>
          <a:stretch/>
        </p:blipFill>
        <p:spPr bwMode="auto">
          <a:xfrm>
            <a:off x="1066800" y="0"/>
            <a:ext cx="4800601" cy="6847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47853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Slide Number Placeholder 2"/>
          <p:cNvSpPr>
            <a:spLocks noGrp="1"/>
          </p:cNvSpPr>
          <p:nvPr>
            <p:ph type="sldNum" sz="quarter" idx="12"/>
          </p:nvPr>
        </p:nvSpPr>
        <p:spPr/>
        <p:txBody>
          <a:bodyPr/>
          <a:lstStyle/>
          <a:p>
            <a:fld id="{D51081E8-3327-495A-9823-FC891E0968B6}" type="slidenum">
              <a:rPr lang="en-US" smtClean="0"/>
              <a:pPr/>
              <a:t>35</a:t>
            </a:fld>
            <a:endParaRPr lang="en-US"/>
          </a:p>
        </p:txBody>
      </p:sp>
      <p:pic>
        <p:nvPicPr>
          <p:cNvPr id="1434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4880" y="-15240"/>
            <a:ext cx="6766560" cy="6975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26767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a:latin typeface="SHREE-DEV7-0716" pitchFamily="2" charset="0"/>
              </a:rPr>
              <a:t>amÁ¶godm</a:t>
            </a:r>
            <a:r>
              <a:rPr lang="en-US" b="1" dirty="0">
                <a:latin typeface="SHREE-DEV7-0716" pitchFamily="2" charset="0"/>
              </a:rPr>
              <a:t> </a:t>
            </a:r>
            <a:r>
              <a:rPr lang="en-US" b="1" dirty="0" err="1">
                <a:latin typeface="SHREE-DEV7-0716" pitchFamily="2" charset="0"/>
              </a:rPr>
              <a:t>nyd</a:t>
            </a:r>
            <a:r>
              <a:rPr lang="en-US" b="1" dirty="0">
                <a:latin typeface="SHREE-DEV7-0716" pitchFamily="2" charset="0"/>
              </a:rPr>
              <a:t>© </a:t>
            </a:r>
            <a:r>
              <a:rPr lang="en-US" b="1" dirty="0" err="1">
                <a:latin typeface="SHREE-DEV7-0716" pitchFamily="2" charset="0"/>
              </a:rPr>
              <a:t>narjm</a:t>
            </a:r>
            <a:r>
              <a:rPr lang="en-US" b="1" dirty="0">
                <a:latin typeface="SHREE-DEV7-0716" pitchFamily="2" charset="0"/>
              </a:rPr>
              <a:t> </a:t>
            </a:r>
            <a:r>
              <a:rPr lang="en-US" b="1" dirty="0" err="1">
                <a:latin typeface="SHREE-DEV7-0716" pitchFamily="2" charset="0"/>
              </a:rPr>
              <a:t>nona</a:t>
            </a:r>
            <a:r>
              <a:rPr lang="en-US" b="1" dirty="0">
                <a:latin typeface="SHREE-DEV7-0716" pitchFamily="2" charset="0"/>
              </a:rPr>
              <a:t> 1 </a:t>
            </a:r>
            <a:r>
              <a:rPr lang="en-US" b="1" dirty="0" err="1">
                <a:latin typeface="SHREE-DEV7-0716" pitchFamily="2" charset="0"/>
              </a:rPr>
              <a:t>àíZm§Mo</a:t>
            </a:r>
            <a:r>
              <a:rPr lang="en-US" b="1" dirty="0">
                <a:latin typeface="SHREE-DEV7-0716" pitchFamily="2" charset="0"/>
              </a:rPr>
              <a:t> {</a:t>
            </a:r>
            <a:r>
              <a:rPr lang="en-US" b="1" dirty="0" err="1">
                <a:latin typeface="SHREE-DEV7-0716" pitchFamily="2" charset="0"/>
              </a:rPr>
              <a:t>dVaU</a:t>
            </a:r>
            <a:endParaRPr lang="en-US" dirty="0"/>
          </a:p>
        </p:txBody>
      </p:sp>
      <p:sp>
        <p:nvSpPr>
          <p:cNvPr id="3" name="Slide Number Placeholder 2"/>
          <p:cNvSpPr>
            <a:spLocks noGrp="1"/>
          </p:cNvSpPr>
          <p:nvPr>
            <p:ph type="sldNum" sz="quarter" idx="12"/>
          </p:nvPr>
        </p:nvSpPr>
        <p:spPr/>
        <p:txBody>
          <a:bodyPr/>
          <a:lstStyle/>
          <a:p>
            <a:fld id="{D51081E8-3327-495A-9823-FC891E0968B6}" type="slidenum">
              <a:rPr lang="en-US" smtClean="0"/>
              <a:pPr/>
              <a:t>36</a:t>
            </a:fld>
            <a:endParaRPr lang="en-US"/>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33425"/>
            <a:ext cx="8138159" cy="612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64227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a:latin typeface="SHREE-DEV7-0716" pitchFamily="2" charset="0"/>
              </a:rPr>
              <a:t>amÁ¶godm</a:t>
            </a:r>
            <a:r>
              <a:rPr lang="en-US" b="1" dirty="0">
                <a:latin typeface="SHREE-DEV7-0716" pitchFamily="2" charset="0"/>
              </a:rPr>
              <a:t> </a:t>
            </a:r>
            <a:r>
              <a:rPr lang="en-US" b="1" dirty="0" err="1">
                <a:latin typeface="SHREE-DEV7-0716" pitchFamily="2" charset="0"/>
              </a:rPr>
              <a:t>nyd</a:t>
            </a:r>
            <a:r>
              <a:rPr lang="en-US" b="1" dirty="0">
                <a:latin typeface="SHREE-DEV7-0716" pitchFamily="2" charset="0"/>
              </a:rPr>
              <a:t>© </a:t>
            </a:r>
            <a:r>
              <a:rPr lang="en-US" b="1" dirty="0" err="1">
                <a:latin typeface="SHREE-DEV7-0716" pitchFamily="2" charset="0"/>
              </a:rPr>
              <a:t>narjm</a:t>
            </a:r>
            <a:r>
              <a:rPr lang="en-US" b="1" dirty="0">
                <a:latin typeface="SHREE-DEV7-0716" pitchFamily="2" charset="0"/>
              </a:rPr>
              <a:t> </a:t>
            </a:r>
            <a:r>
              <a:rPr lang="en-US" b="1" dirty="0" err="1">
                <a:latin typeface="SHREE-DEV7-0716" pitchFamily="2" charset="0"/>
              </a:rPr>
              <a:t>nona</a:t>
            </a:r>
            <a:r>
              <a:rPr lang="en-US" b="1" dirty="0">
                <a:latin typeface="SHREE-DEV7-0716" pitchFamily="2" charset="0"/>
              </a:rPr>
              <a:t> 1 </a:t>
            </a:r>
            <a:r>
              <a:rPr lang="en-US" b="1" dirty="0" err="1">
                <a:latin typeface="SHREE-DEV7-0716" pitchFamily="2" charset="0"/>
              </a:rPr>
              <a:t>àíZm§Mo</a:t>
            </a:r>
            <a:r>
              <a:rPr lang="en-US" b="1" dirty="0">
                <a:latin typeface="SHREE-DEV7-0716" pitchFamily="2" charset="0"/>
              </a:rPr>
              <a:t> {</a:t>
            </a:r>
            <a:r>
              <a:rPr lang="en-US" b="1" dirty="0" err="1">
                <a:latin typeface="SHREE-DEV7-0716" pitchFamily="2" charset="0"/>
              </a:rPr>
              <a:t>dVaU</a:t>
            </a:r>
            <a:endParaRPr lang="en-US" dirty="0"/>
          </a:p>
        </p:txBody>
      </p:sp>
      <p:sp>
        <p:nvSpPr>
          <p:cNvPr id="3" name="Slide Number Placeholder 2"/>
          <p:cNvSpPr>
            <a:spLocks noGrp="1"/>
          </p:cNvSpPr>
          <p:nvPr>
            <p:ph type="sldNum" sz="quarter" idx="12"/>
          </p:nvPr>
        </p:nvSpPr>
        <p:spPr/>
        <p:txBody>
          <a:bodyPr/>
          <a:lstStyle/>
          <a:p>
            <a:fld id="{D51081E8-3327-495A-9823-FC891E0968B6}" type="slidenum">
              <a:rPr lang="en-US" smtClean="0"/>
              <a:pPr/>
              <a:t>37</a:t>
            </a:fld>
            <a:endParaRPr lang="en-US"/>
          </a:p>
        </p:txBody>
      </p:sp>
      <p:pic>
        <p:nvPicPr>
          <p:cNvPr id="1536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1" y="609600"/>
            <a:ext cx="8061960" cy="624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25635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err="1">
                <a:latin typeface="SHREE-DEV7-0716" pitchFamily="2" charset="0"/>
              </a:rPr>
              <a:t>amÁ¶godm</a:t>
            </a:r>
            <a:r>
              <a:rPr lang="en-US" b="1" dirty="0">
                <a:latin typeface="SHREE-DEV7-0716" pitchFamily="2" charset="0"/>
              </a:rPr>
              <a:t> </a:t>
            </a:r>
            <a:r>
              <a:rPr lang="en-US" b="1" dirty="0" err="1">
                <a:latin typeface="SHREE-DEV7-0716" pitchFamily="2" charset="0"/>
              </a:rPr>
              <a:t>nyd</a:t>
            </a:r>
            <a:r>
              <a:rPr lang="en-US" b="1" dirty="0">
                <a:latin typeface="SHREE-DEV7-0716" pitchFamily="2" charset="0"/>
              </a:rPr>
              <a:t>© </a:t>
            </a:r>
            <a:r>
              <a:rPr lang="en-US" b="1" dirty="0" err="1">
                <a:latin typeface="SHREE-DEV7-0716" pitchFamily="2" charset="0"/>
              </a:rPr>
              <a:t>narjm</a:t>
            </a:r>
            <a:r>
              <a:rPr lang="en-US" b="1" dirty="0">
                <a:latin typeface="SHREE-DEV7-0716" pitchFamily="2" charset="0"/>
              </a:rPr>
              <a:t> </a:t>
            </a:r>
            <a:r>
              <a:rPr lang="en-US" b="1" dirty="0" err="1">
                <a:latin typeface="SHREE-DEV7-0716" pitchFamily="2" charset="0"/>
              </a:rPr>
              <a:t>nona</a:t>
            </a:r>
            <a:r>
              <a:rPr lang="en-US" b="1" dirty="0">
                <a:latin typeface="SHREE-DEV7-0716" pitchFamily="2" charset="0"/>
              </a:rPr>
              <a:t> 2 </a:t>
            </a:r>
            <a:r>
              <a:rPr lang="en-US" b="1" dirty="0" err="1">
                <a:latin typeface="SHREE-DEV7-0716" pitchFamily="2" charset="0"/>
              </a:rPr>
              <a:t>àíZm§Mo</a:t>
            </a:r>
            <a:r>
              <a:rPr lang="en-US" b="1" dirty="0">
                <a:latin typeface="SHREE-DEV7-0716" pitchFamily="2" charset="0"/>
              </a:rPr>
              <a:t> {</a:t>
            </a:r>
            <a:r>
              <a:rPr lang="en-US" b="1" dirty="0" err="1">
                <a:latin typeface="SHREE-DEV7-0716" pitchFamily="2" charset="0"/>
              </a:rPr>
              <a:t>dVaU</a:t>
            </a:r>
            <a:endParaRPr lang="en-US" dirty="0"/>
          </a:p>
        </p:txBody>
      </p:sp>
      <p:sp>
        <p:nvSpPr>
          <p:cNvPr id="3" name="Slide Number Placeholder 2"/>
          <p:cNvSpPr>
            <a:spLocks noGrp="1"/>
          </p:cNvSpPr>
          <p:nvPr>
            <p:ph type="sldNum" sz="quarter" idx="12"/>
          </p:nvPr>
        </p:nvSpPr>
        <p:spPr/>
        <p:txBody>
          <a:bodyPr/>
          <a:lstStyle/>
          <a:p>
            <a:fld id="{D51081E8-3327-495A-9823-FC891E0968B6}" type="slidenum">
              <a:rPr lang="en-US" smtClean="0"/>
              <a:pPr/>
              <a:t>38</a:t>
            </a:fld>
            <a:endParaRPr lang="en-US"/>
          </a:p>
        </p:txBody>
      </p:sp>
      <p:pic>
        <p:nvPicPr>
          <p:cNvPr id="174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609600"/>
            <a:ext cx="7315200" cy="6282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82574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err="1">
                <a:latin typeface="SHREE-DEV7-0716" pitchFamily="2" charset="0"/>
              </a:rPr>
              <a:t>AmH$bZ</a:t>
            </a:r>
            <a:r>
              <a:rPr lang="en-US" b="1" dirty="0">
                <a:latin typeface="SHREE-DEV7-0716" pitchFamily="2" charset="0"/>
              </a:rPr>
              <a:t> </a:t>
            </a:r>
            <a:r>
              <a:rPr lang="en-US" b="1" dirty="0" err="1">
                <a:latin typeface="SHREE-DEV7-0716" pitchFamily="2" charset="0"/>
              </a:rPr>
              <a:t>CVmè¶m§Mo</a:t>
            </a:r>
            <a:r>
              <a:rPr lang="en-US" b="1" dirty="0">
                <a:latin typeface="SHREE-DEV7-0716" pitchFamily="2" charset="0"/>
              </a:rPr>
              <a:t> {</a:t>
            </a:r>
            <a:r>
              <a:rPr lang="en-US" b="1" dirty="0" err="1">
                <a:latin typeface="SHREE-DEV7-0716" pitchFamily="2" charset="0"/>
              </a:rPr>
              <a:t>df</a:t>
            </a:r>
            <a:r>
              <a:rPr lang="en-US" b="1" dirty="0">
                <a:latin typeface="SHREE-DEV7-0716" pitchFamily="2" charset="0"/>
              </a:rPr>
              <a:t>¶</a:t>
            </a:r>
            <a:endParaRPr lang="en-US" dirty="0"/>
          </a:p>
        </p:txBody>
      </p:sp>
      <p:sp>
        <p:nvSpPr>
          <p:cNvPr id="3" name="Slide Number Placeholder 2"/>
          <p:cNvSpPr>
            <a:spLocks noGrp="1"/>
          </p:cNvSpPr>
          <p:nvPr>
            <p:ph type="sldNum" sz="quarter" idx="12"/>
          </p:nvPr>
        </p:nvSpPr>
        <p:spPr/>
        <p:txBody>
          <a:bodyPr/>
          <a:lstStyle/>
          <a:p>
            <a:fld id="{D51081E8-3327-495A-9823-FC891E0968B6}" type="slidenum">
              <a:rPr lang="en-US" smtClean="0"/>
              <a:pPr/>
              <a:t>39</a:t>
            </a:fld>
            <a:endParaRPr lang="en-US"/>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 y="1143000"/>
            <a:ext cx="917448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2092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EA5F764-F45F-8813-F270-4C565866B30C}"/>
              </a:ext>
            </a:extLst>
          </p:cNvPr>
          <p:cNvSpPr>
            <a:spLocks noGrp="1"/>
          </p:cNvSpPr>
          <p:nvPr>
            <p:ph type="title"/>
          </p:nvPr>
        </p:nvSpPr>
        <p:spPr/>
        <p:txBody>
          <a:bodyPr>
            <a:normAutofit fontScale="90000"/>
          </a:bodyPr>
          <a:lstStyle/>
          <a:p>
            <a:endParaRPr lang="en-IN"/>
          </a:p>
        </p:txBody>
      </p:sp>
      <p:sp>
        <p:nvSpPr>
          <p:cNvPr id="3" name="Slide Number Placeholder 2">
            <a:extLst>
              <a:ext uri="{FF2B5EF4-FFF2-40B4-BE49-F238E27FC236}">
                <a16:creationId xmlns:a16="http://schemas.microsoft.com/office/drawing/2014/main" xmlns="" id="{4EE3B8DD-85E4-8CBF-104A-11A243B822BD}"/>
              </a:ext>
            </a:extLst>
          </p:cNvPr>
          <p:cNvSpPr>
            <a:spLocks noGrp="1"/>
          </p:cNvSpPr>
          <p:nvPr>
            <p:ph type="sldNum" sz="quarter" idx="12"/>
          </p:nvPr>
        </p:nvSpPr>
        <p:spPr/>
        <p:txBody>
          <a:bodyPr/>
          <a:lstStyle/>
          <a:p>
            <a:fld id="{D51081E8-3327-495A-9823-FC891E0968B6}" type="slidenum">
              <a:rPr lang="en-US" smtClean="0"/>
              <a:pPr/>
              <a:t>4</a:t>
            </a:fld>
            <a:endParaRPr lang="en-US"/>
          </a:p>
        </p:txBody>
      </p:sp>
      <p:pic>
        <p:nvPicPr>
          <p:cNvPr id="5" name="Picture 4">
            <a:extLst>
              <a:ext uri="{FF2B5EF4-FFF2-40B4-BE49-F238E27FC236}">
                <a16:creationId xmlns:a16="http://schemas.microsoft.com/office/drawing/2014/main" xmlns="" id="{84941973-8EA6-53AF-3988-F39DE2B242A5}"/>
              </a:ext>
            </a:extLst>
          </p:cNvPr>
          <p:cNvPicPr>
            <a:picLocks noChangeAspect="1"/>
          </p:cNvPicPr>
          <p:nvPr/>
        </p:nvPicPr>
        <p:blipFill>
          <a:blip r:embed="rId2"/>
          <a:stretch>
            <a:fillRect/>
          </a:stretch>
        </p:blipFill>
        <p:spPr>
          <a:xfrm>
            <a:off x="971238" y="1135181"/>
            <a:ext cx="7201524" cy="4587638"/>
          </a:xfrm>
          <a:prstGeom prst="rect">
            <a:avLst/>
          </a:prstGeom>
        </p:spPr>
      </p:pic>
    </p:spTree>
    <p:extLst>
      <p:ext uri="{BB962C8B-B14F-4D97-AF65-F5344CB8AC3E}">
        <p14:creationId xmlns:p14="http://schemas.microsoft.com/office/powerpoint/2010/main" val="401527632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Slide Number Placeholder 2"/>
          <p:cNvSpPr>
            <a:spLocks noGrp="1"/>
          </p:cNvSpPr>
          <p:nvPr>
            <p:ph type="sldNum" sz="quarter" idx="12"/>
          </p:nvPr>
        </p:nvSpPr>
        <p:spPr/>
        <p:txBody>
          <a:bodyPr/>
          <a:lstStyle/>
          <a:p>
            <a:fld id="{D51081E8-3327-495A-9823-FC891E0968B6}" type="slidenum">
              <a:rPr lang="en-US" smtClean="0"/>
              <a:pPr/>
              <a:t>40</a:t>
            </a:fld>
            <a:endParaRPr lang="en-US"/>
          </a:p>
        </p:txBody>
      </p:sp>
    </p:spTree>
    <p:extLst>
      <p:ext uri="{BB962C8B-B14F-4D97-AF65-F5344CB8AC3E}">
        <p14:creationId xmlns:p14="http://schemas.microsoft.com/office/powerpoint/2010/main" val="8064617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8B94F6A6-C7E3-4C02-A8D6-D433ACEC4A46}"/>
              </a:ext>
            </a:extLst>
          </p:cNvPr>
          <p:cNvSpPr>
            <a:spLocks noGrp="1"/>
          </p:cNvSpPr>
          <p:nvPr>
            <p:ph type="title"/>
          </p:nvPr>
        </p:nvSpPr>
        <p:spPr/>
        <p:txBody>
          <a:bodyPr>
            <a:normAutofit fontScale="90000"/>
          </a:bodyPr>
          <a:lstStyle/>
          <a:p>
            <a:pPr algn="ctr"/>
            <a:r>
              <a:rPr lang="en-US" dirty="0"/>
              <a:t> </a:t>
            </a:r>
            <a:r>
              <a:rPr lang="en-US" b="1" dirty="0"/>
              <a:t>Types of MCQS in SSP exam</a:t>
            </a:r>
            <a:endParaRPr lang="en-IN" dirty="0"/>
          </a:p>
        </p:txBody>
      </p:sp>
      <p:sp>
        <p:nvSpPr>
          <p:cNvPr id="4" name="Slide Number Placeholder 3">
            <a:extLst>
              <a:ext uri="{FF2B5EF4-FFF2-40B4-BE49-F238E27FC236}">
                <a16:creationId xmlns:a16="http://schemas.microsoft.com/office/drawing/2014/main" xmlns="" id="{5CEA6D02-690C-4599-A925-3604DDB24E63}"/>
              </a:ext>
            </a:extLst>
          </p:cNvPr>
          <p:cNvSpPr>
            <a:spLocks noGrp="1"/>
          </p:cNvSpPr>
          <p:nvPr>
            <p:ph type="sldNum" sz="quarter" idx="12"/>
          </p:nvPr>
        </p:nvSpPr>
        <p:spPr/>
        <p:txBody>
          <a:bodyPr/>
          <a:lstStyle/>
          <a:p>
            <a:fld id="{D51081E8-3327-495A-9823-FC891E0968B6}" type="slidenum">
              <a:rPr lang="en-US" smtClean="0"/>
              <a:pPr/>
              <a:t>41</a:t>
            </a:fld>
            <a:endParaRPr lang="en-US"/>
          </a:p>
        </p:txBody>
      </p:sp>
      <p:pic>
        <p:nvPicPr>
          <p:cNvPr id="7" name="Picture 6">
            <a:extLst>
              <a:ext uri="{FF2B5EF4-FFF2-40B4-BE49-F238E27FC236}">
                <a16:creationId xmlns:a16="http://schemas.microsoft.com/office/drawing/2014/main" xmlns="" id="{F92218A0-57B8-49C4-B3B2-74195EE09169}"/>
              </a:ext>
            </a:extLst>
          </p:cNvPr>
          <p:cNvPicPr>
            <a:picLocks noChangeAspect="1"/>
          </p:cNvPicPr>
          <p:nvPr/>
        </p:nvPicPr>
        <p:blipFill>
          <a:blip r:embed="rId2"/>
          <a:stretch>
            <a:fillRect/>
          </a:stretch>
        </p:blipFill>
        <p:spPr>
          <a:xfrm>
            <a:off x="16796" y="1052736"/>
            <a:ext cx="9158304" cy="2376264"/>
          </a:xfrm>
          <a:prstGeom prst="rect">
            <a:avLst/>
          </a:prstGeom>
        </p:spPr>
      </p:pic>
      <p:pic>
        <p:nvPicPr>
          <p:cNvPr id="13" name="Picture 12">
            <a:extLst>
              <a:ext uri="{FF2B5EF4-FFF2-40B4-BE49-F238E27FC236}">
                <a16:creationId xmlns:a16="http://schemas.microsoft.com/office/drawing/2014/main" xmlns="" id="{D7D05882-28EC-440A-B003-26AF89A9B614}"/>
              </a:ext>
            </a:extLst>
          </p:cNvPr>
          <p:cNvPicPr>
            <a:picLocks noChangeAspect="1"/>
          </p:cNvPicPr>
          <p:nvPr/>
        </p:nvPicPr>
        <p:blipFill>
          <a:blip r:embed="rId3"/>
          <a:stretch>
            <a:fillRect/>
          </a:stretch>
        </p:blipFill>
        <p:spPr>
          <a:xfrm>
            <a:off x="179512" y="3818650"/>
            <a:ext cx="8964488" cy="2418662"/>
          </a:xfrm>
          <a:prstGeom prst="rect">
            <a:avLst/>
          </a:prstGeom>
        </p:spPr>
      </p:pic>
    </p:spTree>
    <p:extLst>
      <p:ext uri="{BB962C8B-B14F-4D97-AF65-F5344CB8AC3E}">
        <p14:creationId xmlns:p14="http://schemas.microsoft.com/office/powerpoint/2010/main" val="37868491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A4D25D-C183-4185-A436-FE76778DFF13}"/>
              </a:ext>
            </a:extLst>
          </p:cNvPr>
          <p:cNvSpPr>
            <a:spLocks noGrp="1"/>
          </p:cNvSpPr>
          <p:nvPr>
            <p:ph type="title"/>
          </p:nvPr>
        </p:nvSpPr>
        <p:spPr/>
        <p:txBody>
          <a:bodyPr>
            <a:normAutofit fontScale="90000"/>
          </a:bodyPr>
          <a:lstStyle/>
          <a:p>
            <a:endParaRPr lang="en-IN"/>
          </a:p>
        </p:txBody>
      </p:sp>
      <p:sp>
        <p:nvSpPr>
          <p:cNvPr id="3" name="Slide Number Placeholder 2">
            <a:extLst>
              <a:ext uri="{FF2B5EF4-FFF2-40B4-BE49-F238E27FC236}">
                <a16:creationId xmlns:a16="http://schemas.microsoft.com/office/drawing/2014/main" xmlns="" id="{8616502E-596B-4465-B2F9-0D8818E5B958}"/>
              </a:ext>
            </a:extLst>
          </p:cNvPr>
          <p:cNvSpPr>
            <a:spLocks noGrp="1"/>
          </p:cNvSpPr>
          <p:nvPr>
            <p:ph type="sldNum" sz="quarter" idx="12"/>
          </p:nvPr>
        </p:nvSpPr>
        <p:spPr/>
        <p:txBody>
          <a:bodyPr/>
          <a:lstStyle/>
          <a:p>
            <a:fld id="{D51081E8-3327-495A-9823-FC891E0968B6}" type="slidenum">
              <a:rPr lang="en-US" smtClean="0"/>
              <a:pPr/>
              <a:t>42</a:t>
            </a:fld>
            <a:endParaRPr lang="en-US"/>
          </a:p>
        </p:txBody>
      </p:sp>
      <p:pic>
        <p:nvPicPr>
          <p:cNvPr id="5" name="Picture 4">
            <a:extLst>
              <a:ext uri="{FF2B5EF4-FFF2-40B4-BE49-F238E27FC236}">
                <a16:creationId xmlns:a16="http://schemas.microsoft.com/office/drawing/2014/main" xmlns="" id="{F75FEAE2-2BF6-4336-BDE3-03E84C9F1472}"/>
              </a:ext>
            </a:extLst>
          </p:cNvPr>
          <p:cNvPicPr>
            <a:picLocks noChangeAspect="1"/>
          </p:cNvPicPr>
          <p:nvPr/>
        </p:nvPicPr>
        <p:blipFill>
          <a:blip r:embed="rId2"/>
          <a:stretch>
            <a:fillRect/>
          </a:stretch>
        </p:blipFill>
        <p:spPr>
          <a:xfrm>
            <a:off x="107504" y="1196752"/>
            <a:ext cx="9036496" cy="5090983"/>
          </a:xfrm>
          <a:prstGeom prst="rect">
            <a:avLst/>
          </a:prstGeom>
        </p:spPr>
      </p:pic>
    </p:spTree>
    <p:extLst>
      <p:ext uri="{BB962C8B-B14F-4D97-AF65-F5344CB8AC3E}">
        <p14:creationId xmlns:p14="http://schemas.microsoft.com/office/powerpoint/2010/main" val="1423175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8C3B17-B5A1-43DA-8694-5E2B61EDF461}"/>
              </a:ext>
            </a:extLst>
          </p:cNvPr>
          <p:cNvSpPr>
            <a:spLocks noGrp="1"/>
          </p:cNvSpPr>
          <p:nvPr>
            <p:ph type="title"/>
          </p:nvPr>
        </p:nvSpPr>
        <p:spPr/>
        <p:txBody>
          <a:bodyPr>
            <a:normAutofit fontScale="90000"/>
          </a:bodyPr>
          <a:lstStyle/>
          <a:p>
            <a:endParaRPr lang="en-IN"/>
          </a:p>
        </p:txBody>
      </p:sp>
      <p:sp>
        <p:nvSpPr>
          <p:cNvPr id="3" name="Slide Number Placeholder 2">
            <a:extLst>
              <a:ext uri="{FF2B5EF4-FFF2-40B4-BE49-F238E27FC236}">
                <a16:creationId xmlns:a16="http://schemas.microsoft.com/office/drawing/2014/main" xmlns="" id="{CECCB072-3EDD-4D4E-912C-B93C649D6059}"/>
              </a:ext>
            </a:extLst>
          </p:cNvPr>
          <p:cNvSpPr>
            <a:spLocks noGrp="1"/>
          </p:cNvSpPr>
          <p:nvPr>
            <p:ph type="sldNum" sz="quarter" idx="12"/>
          </p:nvPr>
        </p:nvSpPr>
        <p:spPr/>
        <p:txBody>
          <a:bodyPr/>
          <a:lstStyle/>
          <a:p>
            <a:fld id="{D51081E8-3327-495A-9823-FC891E0968B6}" type="slidenum">
              <a:rPr lang="en-US" smtClean="0"/>
              <a:pPr/>
              <a:t>43</a:t>
            </a:fld>
            <a:endParaRPr lang="en-US"/>
          </a:p>
        </p:txBody>
      </p:sp>
      <p:pic>
        <p:nvPicPr>
          <p:cNvPr id="5" name="Picture 4">
            <a:extLst>
              <a:ext uri="{FF2B5EF4-FFF2-40B4-BE49-F238E27FC236}">
                <a16:creationId xmlns:a16="http://schemas.microsoft.com/office/drawing/2014/main" xmlns="" id="{6A35AB83-B4FA-43B3-8D6E-04EFC2012945}"/>
              </a:ext>
            </a:extLst>
          </p:cNvPr>
          <p:cNvPicPr>
            <a:picLocks noChangeAspect="1"/>
          </p:cNvPicPr>
          <p:nvPr/>
        </p:nvPicPr>
        <p:blipFill>
          <a:blip r:embed="rId2"/>
          <a:stretch>
            <a:fillRect/>
          </a:stretch>
        </p:blipFill>
        <p:spPr>
          <a:xfrm>
            <a:off x="32242" y="1124744"/>
            <a:ext cx="9111757" cy="4753960"/>
          </a:xfrm>
          <a:prstGeom prst="rect">
            <a:avLst/>
          </a:prstGeom>
        </p:spPr>
      </p:pic>
    </p:spTree>
    <p:extLst>
      <p:ext uri="{BB962C8B-B14F-4D97-AF65-F5344CB8AC3E}">
        <p14:creationId xmlns:p14="http://schemas.microsoft.com/office/powerpoint/2010/main" val="27343189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A18965-B31E-4033-BF18-51316709838A}"/>
              </a:ext>
            </a:extLst>
          </p:cNvPr>
          <p:cNvSpPr>
            <a:spLocks noGrp="1"/>
          </p:cNvSpPr>
          <p:nvPr>
            <p:ph type="title"/>
          </p:nvPr>
        </p:nvSpPr>
        <p:spPr/>
        <p:txBody>
          <a:bodyPr>
            <a:normAutofit fontScale="90000"/>
          </a:bodyPr>
          <a:lstStyle/>
          <a:p>
            <a:endParaRPr lang="en-IN"/>
          </a:p>
        </p:txBody>
      </p:sp>
      <p:sp>
        <p:nvSpPr>
          <p:cNvPr id="3" name="Slide Number Placeholder 2">
            <a:extLst>
              <a:ext uri="{FF2B5EF4-FFF2-40B4-BE49-F238E27FC236}">
                <a16:creationId xmlns:a16="http://schemas.microsoft.com/office/drawing/2014/main" xmlns="" id="{33D0767A-25A4-4542-BA56-F6F105C7E815}"/>
              </a:ext>
            </a:extLst>
          </p:cNvPr>
          <p:cNvSpPr>
            <a:spLocks noGrp="1"/>
          </p:cNvSpPr>
          <p:nvPr>
            <p:ph type="sldNum" sz="quarter" idx="12"/>
          </p:nvPr>
        </p:nvSpPr>
        <p:spPr/>
        <p:txBody>
          <a:bodyPr/>
          <a:lstStyle/>
          <a:p>
            <a:fld id="{D51081E8-3327-495A-9823-FC891E0968B6}" type="slidenum">
              <a:rPr lang="en-US" smtClean="0"/>
              <a:pPr/>
              <a:t>44</a:t>
            </a:fld>
            <a:endParaRPr lang="en-US"/>
          </a:p>
        </p:txBody>
      </p:sp>
      <p:pic>
        <p:nvPicPr>
          <p:cNvPr id="5" name="Picture 4">
            <a:extLst>
              <a:ext uri="{FF2B5EF4-FFF2-40B4-BE49-F238E27FC236}">
                <a16:creationId xmlns:a16="http://schemas.microsoft.com/office/drawing/2014/main" xmlns="" id="{3989AF33-0E1A-4F6E-A45B-F9C1539DE73E}"/>
              </a:ext>
            </a:extLst>
          </p:cNvPr>
          <p:cNvPicPr>
            <a:picLocks noChangeAspect="1"/>
          </p:cNvPicPr>
          <p:nvPr/>
        </p:nvPicPr>
        <p:blipFill>
          <a:blip r:embed="rId2"/>
          <a:stretch>
            <a:fillRect/>
          </a:stretch>
        </p:blipFill>
        <p:spPr>
          <a:xfrm>
            <a:off x="0" y="1196752"/>
            <a:ext cx="9056023" cy="4104456"/>
          </a:xfrm>
          <a:prstGeom prst="rect">
            <a:avLst/>
          </a:prstGeom>
        </p:spPr>
      </p:pic>
    </p:spTree>
    <p:extLst>
      <p:ext uri="{BB962C8B-B14F-4D97-AF65-F5344CB8AC3E}">
        <p14:creationId xmlns:p14="http://schemas.microsoft.com/office/powerpoint/2010/main" val="38670500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0F0A8D2-8E97-4674-B95F-81E597816F33}"/>
              </a:ext>
            </a:extLst>
          </p:cNvPr>
          <p:cNvSpPr>
            <a:spLocks noGrp="1"/>
          </p:cNvSpPr>
          <p:nvPr>
            <p:ph type="title"/>
          </p:nvPr>
        </p:nvSpPr>
        <p:spPr/>
        <p:txBody>
          <a:bodyPr>
            <a:normAutofit fontScale="90000"/>
          </a:bodyPr>
          <a:lstStyle/>
          <a:p>
            <a:endParaRPr lang="en-IN"/>
          </a:p>
        </p:txBody>
      </p:sp>
      <p:sp>
        <p:nvSpPr>
          <p:cNvPr id="3" name="Slide Number Placeholder 2">
            <a:extLst>
              <a:ext uri="{FF2B5EF4-FFF2-40B4-BE49-F238E27FC236}">
                <a16:creationId xmlns:a16="http://schemas.microsoft.com/office/drawing/2014/main" xmlns="" id="{D6BEBA46-D407-4E00-A3A4-97861E4F5A75}"/>
              </a:ext>
            </a:extLst>
          </p:cNvPr>
          <p:cNvSpPr>
            <a:spLocks noGrp="1"/>
          </p:cNvSpPr>
          <p:nvPr>
            <p:ph type="sldNum" sz="quarter" idx="12"/>
          </p:nvPr>
        </p:nvSpPr>
        <p:spPr/>
        <p:txBody>
          <a:bodyPr/>
          <a:lstStyle/>
          <a:p>
            <a:fld id="{D51081E8-3327-495A-9823-FC891E0968B6}" type="slidenum">
              <a:rPr lang="en-US" smtClean="0"/>
              <a:pPr/>
              <a:t>45</a:t>
            </a:fld>
            <a:endParaRPr lang="en-US"/>
          </a:p>
        </p:txBody>
      </p:sp>
      <p:pic>
        <p:nvPicPr>
          <p:cNvPr id="5" name="Picture 4">
            <a:extLst>
              <a:ext uri="{FF2B5EF4-FFF2-40B4-BE49-F238E27FC236}">
                <a16:creationId xmlns:a16="http://schemas.microsoft.com/office/drawing/2014/main" xmlns="" id="{61B37FB2-188B-4B77-8418-47638AB80F33}"/>
              </a:ext>
            </a:extLst>
          </p:cNvPr>
          <p:cNvPicPr>
            <a:picLocks noChangeAspect="1"/>
          </p:cNvPicPr>
          <p:nvPr/>
        </p:nvPicPr>
        <p:blipFill>
          <a:blip r:embed="rId2"/>
          <a:stretch>
            <a:fillRect/>
          </a:stretch>
        </p:blipFill>
        <p:spPr>
          <a:xfrm>
            <a:off x="35886" y="980728"/>
            <a:ext cx="9000610" cy="5270162"/>
          </a:xfrm>
          <a:prstGeom prst="rect">
            <a:avLst/>
          </a:prstGeom>
        </p:spPr>
      </p:pic>
    </p:spTree>
    <p:extLst>
      <p:ext uri="{BB962C8B-B14F-4D97-AF65-F5344CB8AC3E}">
        <p14:creationId xmlns:p14="http://schemas.microsoft.com/office/powerpoint/2010/main" val="41055192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07AEAA-DC87-4142-81DF-17C51CC7F2A6}"/>
              </a:ext>
            </a:extLst>
          </p:cNvPr>
          <p:cNvSpPr>
            <a:spLocks noGrp="1"/>
          </p:cNvSpPr>
          <p:nvPr>
            <p:ph type="title"/>
          </p:nvPr>
        </p:nvSpPr>
        <p:spPr/>
        <p:txBody>
          <a:bodyPr>
            <a:normAutofit fontScale="90000"/>
          </a:bodyPr>
          <a:lstStyle/>
          <a:p>
            <a:endParaRPr lang="en-IN"/>
          </a:p>
        </p:txBody>
      </p:sp>
      <p:sp>
        <p:nvSpPr>
          <p:cNvPr id="3" name="Slide Number Placeholder 2">
            <a:extLst>
              <a:ext uri="{FF2B5EF4-FFF2-40B4-BE49-F238E27FC236}">
                <a16:creationId xmlns:a16="http://schemas.microsoft.com/office/drawing/2014/main" xmlns="" id="{3C4B4B08-31DE-4436-B15F-7C218B69EDE2}"/>
              </a:ext>
            </a:extLst>
          </p:cNvPr>
          <p:cNvSpPr>
            <a:spLocks noGrp="1"/>
          </p:cNvSpPr>
          <p:nvPr>
            <p:ph type="sldNum" sz="quarter" idx="12"/>
          </p:nvPr>
        </p:nvSpPr>
        <p:spPr/>
        <p:txBody>
          <a:bodyPr/>
          <a:lstStyle/>
          <a:p>
            <a:fld id="{D51081E8-3327-495A-9823-FC891E0968B6}" type="slidenum">
              <a:rPr lang="en-US" smtClean="0"/>
              <a:pPr/>
              <a:t>46</a:t>
            </a:fld>
            <a:endParaRPr lang="en-US"/>
          </a:p>
        </p:txBody>
      </p:sp>
      <p:pic>
        <p:nvPicPr>
          <p:cNvPr id="5" name="Picture 4">
            <a:extLst>
              <a:ext uri="{FF2B5EF4-FFF2-40B4-BE49-F238E27FC236}">
                <a16:creationId xmlns:a16="http://schemas.microsoft.com/office/drawing/2014/main" xmlns="" id="{D9B88D5D-211F-4122-8EA9-D02D91D1D2B6}"/>
              </a:ext>
            </a:extLst>
          </p:cNvPr>
          <p:cNvPicPr>
            <a:picLocks noChangeAspect="1"/>
          </p:cNvPicPr>
          <p:nvPr/>
        </p:nvPicPr>
        <p:blipFill>
          <a:blip r:embed="rId2"/>
          <a:stretch>
            <a:fillRect/>
          </a:stretch>
        </p:blipFill>
        <p:spPr>
          <a:xfrm>
            <a:off x="3170" y="1052736"/>
            <a:ext cx="9033326" cy="1941645"/>
          </a:xfrm>
          <a:prstGeom prst="rect">
            <a:avLst/>
          </a:prstGeom>
        </p:spPr>
      </p:pic>
      <p:pic>
        <p:nvPicPr>
          <p:cNvPr id="7" name="Picture 6">
            <a:extLst>
              <a:ext uri="{FF2B5EF4-FFF2-40B4-BE49-F238E27FC236}">
                <a16:creationId xmlns:a16="http://schemas.microsoft.com/office/drawing/2014/main" xmlns="" id="{EC7E7CB5-5F61-42A9-95B8-E2AF0CF6E55F}"/>
              </a:ext>
            </a:extLst>
          </p:cNvPr>
          <p:cNvPicPr>
            <a:picLocks noChangeAspect="1"/>
          </p:cNvPicPr>
          <p:nvPr/>
        </p:nvPicPr>
        <p:blipFill>
          <a:blip r:embed="rId3"/>
          <a:stretch>
            <a:fillRect/>
          </a:stretch>
        </p:blipFill>
        <p:spPr>
          <a:xfrm>
            <a:off x="0" y="3429000"/>
            <a:ext cx="8783960" cy="2241842"/>
          </a:xfrm>
          <a:prstGeom prst="rect">
            <a:avLst/>
          </a:prstGeom>
        </p:spPr>
      </p:pic>
    </p:spTree>
    <p:extLst>
      <p:ext uri="{BB962C8B-B14F-4D97-AF65-F5344CB8AC3E}">
        <p14:creationId xmlns:p14="http://schemas.microsoft.com/office/powerpoint/2010/main" val="11286932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40AA789-D9DC-471C-A52E-4F053CE0D0A2}"/>
              </a:ext>
            </a:extLst>
          </p:cNvPr>
          <p:cNvSpPr>
            <a:spLocks noGrp="1"/>
          </p:cNvSpPr>
          <p:nvPr>
            <p:ph type="title"/>
          </p:nvPr>
        </p:nvSpPr>
        <p:spPr/>
        <p:txBody>
          <a:bodyPr>
            <a:normAutofit fontScale="90000"/>
          </a:bodyPr>
          <a:lstStyle/>
          <a:p>
            <a:endParaRPr lang="en-IN"/>
          </a:p>
        </p:txBody>
      </p:sp>
      <p:sp>
        <p:nvSpPr>
          <p:cNvPr id="3" name="Slide Number Placeholder 2">
            <a:extLst>
              <a:ext uri="{FF2B5EF4-FFF2-40B4-BE49-F238E27FC236}">
                <a16:creationId xmlns:a16="http://schemas.microsoft.com/office/drawing/2014/main" xmlns="" id="{619C43CC-F37A-4E00-8F42-F7C2EA2F35BF}"/>
              </a:ext>
            </a:extLst>
          </p:cNvPr>
          <p:cNvSpPr>
            <a:spLocks noGrp="1"/>
          </p:cNvSpPr>
          <p:nvPr>
            <p:ph type="sldNum" sz="quarter" idx="12"/>
          </p:nvPr>
        </p:nvSpPr>
        <p:spPr/>
        <p:txBody>
          <a:bodyPr/>
          <a:lstStyle/>
          <a:p>
            <a:fld id="{D51081E8-3327-495A-9823-FC891E0968B6}" type="slidenum">
              <a:rPr lang="en-US" smtClean="0"/>
              <a:pPr/>
              <a:t>47</a:t>
            </a:fld>
            <a:endParaRPr lang="en-US"/>
          </a:p>
        </p:txBody>
      </p:sp>
      <p:pic>
        <p:nvPicPr>
          <p:cNvPr id="5" name="Picture 4">
            <a:extLst>
              <a:ext uri="{FF2B5EF4-FFF2-40B4-BE49-F238E27FC236}">
                <a16:creationId xmlns:a16="http://schemas.microsoft.com/office/drawing/2014/main" xmlns="" id="{5C15CE71-242B-415C-B0E9-15F7DD407BC9}"/>
              </a:ext>
            </a:extLst>
          </p:cNvPr>
          <p:cNvPicPr>
            <a:picLocks noChangeAspect="1"/>
          </p:cNvPicPr>
          <p:nvPr/>
        </p:nvPicPr>
        <p:blipFill>
          <a:blip r:embed="rId2"/>
          <a:stretch>
            <a:fillRect/>
          </a:stretch>
        </p:blipFill>
        <p:spPr>
          <a:xfrm>
            <a:off x="990600" y="0"/>
            <a:ext cx="8153400" cy="6594793"/>
          </a:xfrm>
          <a:prstGeom prst="rect">
            <a:avLst/>
          </a:prstGeom>
        </p:spPr>
      </p:pic>
    </p:spTree>
    <p:extLst>
      <p:ext uri="{BB962C8B-B14F-4D97-AF65-F5344CB8AC3E}">
        <p14:creationId xmlns:p14="http://schemas.microsoft.com/office/powerpoint/2010/main" val="11900754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BCB067E-B20E-4781-93C4-DF332ACC52DD}"/>
              </a:ext>
            </a:extLst>
          </p:cNvPr>
          <p:cNvSpPr>
            <a:spLocks noGrp="1"/>
          </p:cNvSpPr>
          <p:nvPr>
            <p:ph type="title"/>
          </p:nvPr>
        </p:nvSpPr>
        <p:spPr/>
        <p:txBody>
          <a:bodyPr>
            <a:normAutofit fontScale="90000"/>
          </a:bodyPr>
          <a:lstStyle/>
          <a:p>
            <a:endParaRPr lang="en-IN"/>
          </a:p>
        </p:txBody>
      </p:sp>
      <p:sp>
        <p:nvSpPr>
          <p:cNvPr id="3" name="Slide Number Placeholder 2">
            <a:extLst>
              <a:ext uri="{FF2B5EF4-FFF2-40B4-BE49-F238E27FC236}">
                <a16:creationId xmlns:a16="http://schemas.microsoft.com/office/drawing/2014/main" xmlns="" id="{E5675628-25EB-42E9-991B-04B89DBD989B}"/>
              </a:ext>
            </a:extLst>
          </p:cNvPr>
          <p:cNvSpPr>
            <a:spLocks noGrp="1"/>
          </p:cNvSpPr>
          <p:nvPr>
            <p:ph type="sldNum" sz="quarter" idx="12"/>
          </p:nvPr>
        </p:nvSpPr>
        <p:spPr/>
        <p:txBody>
          <a:bodyPr/>
          <a:lstStyle/>
          <a:p>
            <a:fld id="{D51081E8-3327-495A-9823-FC891E0968B6}" type="slidenum">
              <a:rPr lang="en-US" smtClean="0"/>
              <a:pPr/>
              <a:t>48</a:t>
            </a:fld>
            <a:endParaRPr lang="en-US"/>
          </a:p>
        </p:txBody>
      </p:sp>
      <p:pic>
        <p:nvPicPr>
          <p:cNvPr id="5" name="Picture 4">
            <a:extLst>
              <a:ext uri="{FF2B5EF4-FFF2-40B4-BE49-F238E27FC236}">
                <a16:creationId xmlns:a16="http://schemas.microsoft.com/office/drawing/2014/main" xmlns="" id="{9323DBFC-ECF8-495E-A760-5A64006CD366}"/>
              </a:ext>
            </a:extLst>
          </p:cNvPr>
          <p:cNvPicPr>
            <a:picLocks noChangeAspect="1"/>
          </p:cNvPicPr>
          <p:nvPr/>
        </p:nvPicPr>
        <p:blipFill>
          <a:blip r:embed="rId2"/>
          <a:stretch>
            <a:fillRect/>
          </a:stretch>
        </p:blipFill>
        <p:spPr>
          <a:xfrm>
            <a:off x="0" y="1196752"/>
            <a:ext cx="9144000" cy="4095103"/>
          </a:xfrm>
          <a:prstGeom prst="rect">
            <a:avLst/>
          </a:prstGeom>
        </p:spPr>
      </p:pic>
    </p:spTree>
    <p:extLst>
      <p:ext uri="{BB962C8B-B14F-4D97-AF65-F5344CB8AC3E}">
        <p14:creationId xmlns:p14="http://schemas.microsoft.com/office/powerpoint/2010/main" val="2437150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81DD5C-1D39-45DE-A976-653E27465005}"/>
              </a:ext>
            </a:extLst>
          </p:cNvPr>
          <p:cNvSpPr>
            <a:spLocks noGrp="1"/>
          </p:cNvSpPr>
          <p:nvPr>
            <p:ph type="title"/>
          </p:nvPr>
        </p:nvSpPr>
        <p:spPr/>
        <p:txBody>
          <a:bodyPr>
            <a:normAutofit fontScale="90000"/>
          </a:bodyPr>
          <a:lstStyle/>
          <a:p>
            <a:endParaRPr lang="en-IN"/>
          </a:p>
        </p:txBody>
      </p:sp>
      <p:sp>
        <p:nvSpPr>
          <p:cNvPr id="3" name="Slide Number Placeholder 2">
            <a:extLst>
              <a:ext uri="{FF2B5EF4-FFF2-40B4-BE49-F238E27FC236}">
                <a16:creationId xmlns:a16="http://schemas.microsoft.com/office/drawing/2014/main" xmlns="" id="{1A72E4AE-CC0B-4AEC-BD14-08806EF4E4EA}"/>
              </a:ext>
            </a:extLst>
          </p:cNvPr>
          <p:cNvSpPr>
            <a:spLocks noGrp="1"/>
          </p:cNvSpPr>
          <p:nvPr>
            <p:ph type="sldNum" sz="quarter" idx="12"/>
          </p:nvPr>
        </p:nvSpPr>
        <p:spPr/>
        <p:txBody>
          <a:bodyPr/>
          <a:lstStyle/>
          <a:p>
            <a:fld id="{D51081E8-3327-495A-9823-FC891E0968B6}" type="slidenum">
              <a:rPr lang="en-US" smtClean="0"/>
              <a:pPr/>
              <a:t>49</a:t>
            </a:fld>
            <a:endParaRPr lang="en-US"/>
          </a:p>
        </p:txBody>
      </p:sp>
      <p:pic>
        <p:nvPicPr>
          <p:cNvPr id="5" name="Picture 4">
            <a:extLst>
              <a:ext uri="{FF2B5EF4-FFF2-40B4-BE49-F238E27FC236}">
                <a16:creationId xmlns:a16="http://schemas.microsoft.com/office/drawing/2014/main" xmlns="" id="{C97E7FFE-E086-4BDB-9257-F65497BF569D}"/>
              </a:ext>
            </a:extLst>
          </p:cNvPr>
          <p:cNvPicPr>
            <a:picLocks noChangeAspect="1"/>
          </p:cNvPicPr>
          <p:nvPr/>
        </p:nvPicPr>
        <p:blipFill>
          <a:blip r:embed="rId2"/>
          <a:stretch>
            <a:fillRect/>
          </a:stretch>
        </p:blipFill>
        <p:spPr>
          <a:xfrm>
            <a:off x="14418" y="1052735"/>
            <a:ext cx="7869950" cy="5211183"/>
          </a:xfrm>
          <a:prstGeom prst="rect">
            <a:avLst/>
          </a:prstGeom>
        </p:spPr>
      </p:pic>
    </p:spTree>
    <p:extLst>
      <p:ext uri="{BB962C8B-B14F-4D97-AF65-F5344CB8AC3E}">
        <p14:creationId xmlns:p14="http://schemas.microsoft.com/office/powerpoint/2010/main" val="11004877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BC7EE3-EEC1-9047-692C-79FA6FA3868C}"/>
              </a:ext>
            </a:extLst>
          </p:cNvPr>
          <p:cNvSpPr>
            <a:spLocks noGrp="1"/>
          </p:cNvSpPr>
          <p:nvPr>
            <p:ph type="title"/>
          </p:nvPr>
        </p:nvSpPr>
        <p:spPr/>
        <p:txBody>
          <a:bodyPr>
            <a:normAutofit fontScale="90000"/>
          </a:bodyPr>
          <a:lstStyle/>
          <a:p>
            <a:endParaRPr lang="en-IN"/>
          </a:p>
        </p:txBody>
      </p:sp>
      <p:sp>
        <p:nvSpPr>
          <p:cNvPr id="3" name="Slide Number Placeholder 2">
            <a:extLst>
              <a:ext uri="{FF2B5EF4-FFF2-40B4-BE49-F238E27FC236}">
                <a16:creationId xmlns:a16="http://schemas.microsoft.com/office/drawing/2014/main" xmlns="" id="{5274A58E-9A59-8DCB-F4BC-F8DE43DF3798}"/>
              </a:ext>
            </a:extLst>
          </p:cNvPr>
          <p:cNvSpPr>
            <a:spLocks noGrp="1"/>
          </p:cNvSpPr>
          <p:nvPr>
            <p:ph type="sldNum" sz="quarter" idx="12"/>
          </p:nvPr>
        </p:nvSpPr>
        <p:spPr/>
        <p:txBody>
          <a:bodyPr/>
          <a:lstStyle/>
          <a:p>
            <a:fld id="{D51081E8-3327-495A-9823-FC891E0968B6}" type="slidenum">
              <a:rPr lang="en-US" smtClean="0"/>
              <a:pPr/>
              <a:t>5</a:t>
            </a:fld>
            <a:endParaRPr lang="en-US"/>
          </a:p>
        </p:txBody>
      </p:sp>
      <p:pic>
        <p:nvPicPr>
          <p:cNvPr id="5" name="Picture 4">
            <a:extLst>
              <a:ext uri="{FF2B5EF4-FFF2-40B4-BE49-F238E27FC236}">
                <a16:creationId xmlns:a16="http://schemas.microsoft.com/office/drawing/2014/main" xmlns="" id="{97FC2577-1A36-3F2E-51AA-C96D714A539C}"/>
              </a:ext>
            </a:extLst>
          </p:cNvPr>
          <p:cNvPicPr>
            <a:picLocks noChangeAspect="1"/>
          </p:cNvPicPr>
          <p:nvPr/>
        </p:nvPicPr>
        <p:blipFill>
          <a:blip r:embed="rId2"/>
          <a:stretch>
            <a:fillRect/>
          </a:stretch>
        </p:blipFill>
        <p:spPr>
          <a:xfrm>
            <a:off x="1062685" y="836712"/>
            <a:ext cx="8090325" cy="5472608"/>
          </a:xfrm>
          <a:prstGeom prst="rect">
            <a:avLst/>
          </a:prstGeom>
        </p:spPr>
      </p:pic>
    </p:spTree>
    <p:extLst>
      <p:ext uri="{BB962C8B-B14F-4D97-AF65-F5344CB8AC3E}">
        <p14:creationId xmlns:p14="http://schemas.microsoft.com/office/powerpoint/2010/main" val="316929987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95C9C8-B41B-417A-B083-A1821619C89B}"/>
              </a:ext>
            </a:extLst>
          </p:cNvPr>
          <p:cNvSpPr>
            <a:spLocks noGrp="1"/>
          </p:cNvSpPr>
          <p:nvPr>
            <p:ph type="title"/>
          </p:nvPr>
        </p:nvSpPr>
        <p:spPr/>
        <p:txBody>
          <a:bodyPr>
            <a:normAutofit fontScale="90000"/>
          </a:bodyPr>
          <a:lstStyle/>
          <a:p>
            <a:endParaRPr lang="en-IN"/>
          </a:p>
        </p:txBody>
      </p:sp>
      <p:sp>
        <p:nvSpPr>
          <p:cNvPr id="3" name="Slide Number Placeholder 2">
            <a:extLst>
              <a:ext uri="{FF2B5EF4-FFF2-40B4-BE49-F238E27FC236}">
                <a16:creationId xmlns:a16="http://schemas.microsoft.com/office/drawing/2014/main" xmlns="" id="{CCACB4B7-E499-4D87-972A-A8D2779F8525}"/>
              </a:ext>
            </a:extLst>
          </p:cNvPr>
          <p:cNvSpPr>
            <a:spLocks noGrp="1"/>
          </p:cNvSpPr>
          <p:nvPr>
            <p:ph type="sldNum" sz="quarter" idx="12"/>
          </p:nvPr>
        </p:nvSpPr>
        <p:spPr/>
        <p:txBody>
          <a:bodyPr/>
          <a:lstStyle/>
          <a:p>
            <a:fld id="{D51081E8-3327-495A-9823-FC891E0968B6}" type="slidenum">
              <a:rPr lang="en-US" smtClean="0"/>
              <a:pPr/>
              <a:t>50</a:t>
            </a:fld>
            <a:endParaRPr lang="en-US"/>
          </a:p>
        </p:txBody>
      </p:sp>
      <p:pic>
        <p:nvPicPr>
          <p:cNvPr id="5" name="Picture 4">
            <a:extLst>
              <a:ext uri="{FF2B5EF4-FFF2-40B4-BE49-F238E27FC236}">
                <a16:creationId xmlns:a16="http://schemas.microsoft.com/office/drawing/2014/main" xmlns="" id="{C32704EC-8763-4483-8DA2-F74E0512EEA8}"/>
              </a:ext>
            </a:extLst>
          </p:cNvPr>
          <p:cNvPicPr>
            <a:picLocks noChangeAspect="1"/>
          </p:cNvPicPr>
          <p:nvPr/>
        </p:nvPicPr>
        <p:blipFill>
          <a:blip r:embed="rId2"/>
          <a:stretch>
            <a:fillRect/>
          </a:stretch>
        </p:blipFill>
        <p:spPr>
          <a:xfrm>
            <a:off x="0" y="1196752"/>
            <a:ext cx="9144000" cy="4266510"/>
          </a:xfrm>
          <a:prstGeom prst="rect">
            <a:avLst/>
          </a:prstGeom>
        </p:spPr>
      </p:pic>
    </p:spTree>
    <p:extLst>
      <p:ext uri="{BB962C8B-B14F-4D97-AF65-F5344CB8AC3E}">
        <p14:creationId xmlns:p14="http://schemas.microsoft.com/office/powerpoint/2010/main" val="338298951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07E095-6855-4929-B9E3-B09243DD9505}"/>
              </a:ext>
            </a:extLst>
          </p:cNvPr>
          <p:cNvSpPr>
            <a:spLocks noGrp="1"/>
          </p:cNvSpPr>
          <p:nvPr>
            <p:ph type="title"/>
          </p:nvPr>
        </p:nvSpPr>
        <p:spPr/>
        <p:txBody>
          <a:bodyPr>
            <a:normAutofit fontScale="90000"/>
          </a:bodyPr>
          <a:lstStyle/>
          <a:p>
            <a:endParaRPr lang="en-IN"/>
          </a:p>
        </p:txBody>
      </p:sp>
      <p:sp>
        <p:nvSpPr>
          <p:cNvPr id="3" name="Slide Number Placeholder 2">
            <a:extLst>
              <a:ext uri="{FF2B5EF4-FFF2-40B4-BE49-F238E27FC236}">
                <a16:creationId xmlns:a16="http://schemas.microsoft.com/office/drawing/2014/main" xmlns="" id="{E92800D5-C9A7-49A3-BE87-462737B8F79D}"/>
              </a:ext>
            </a:extLst>
          </p:cNvPr>
          <p:cNvSpPr>
            <a:spLocks noGrp="1"/>
          </p:cNvSpPr>
          <p:nvPr>
            <p:ph type="sldNum" sz="quarter" idx="12"/>
          </p:nvPr>
        </p:nvSpPr>
        <p:spPr/>
        <p:txBody>
          <a:bodyPr/>
          <a:lstStyle/>
          <a:p>
            <a:fld id="{D51081E8-3327-495A-9823-FC891E0968B6}" type="slidenum">
              <a:rPr lang="en-US" smtClean="0"/>
              <a:pPr/>
              <a:t>51</a:t>
            </a:fld>
            <a:endParaRPr lang="en-US"/>
          </a:p>
        </p:txBody>
      </p:sp>
      <p:pic>
        <p:nvPicPr>
          <p:cNvPr id="5" name="Picture 4">
            <a:extLst>
              <a:ext uri="{FF2B5EF4-FFF2-40B4-BE49-F238E27FC236}">
                <a16:creationId xmlns:a16="http://schemas.microsoft.com/office/drawing/2014/main" xmlns="" id="{9C5C339C-19AA-4191-AA75-8EE2DFE49A29}"/>
              </a:ext>
            </a:extLst>
          </p:cNvPr>
          <p:cNvPicPr>
            <a:picLocks noChangeAspect="1"/>
          </p:cNvPicPr>
          <p:nvPr/>
        </p:nvPicPr>
        <p:blipFill>
          <a:blip r:embed="rId2"/>
          <a:stretch>
            <a:fillRect/>
          </a:stretch>
        </p:blipFill>
        <p:spPr>
          <a:xfrm>
            <a:off x="35496" y="1124744"/>
            <a:ext cx="9108504" cy="5280886"/>
          </a:xfrm>
          <a:prstGeom prst="rect">
            <a:avLst/>
          </a:prstGeom>
        </p:spPr>
      </p:pic>
    </p:spTree>
    <p:extLst>
      <p:ext uri="{BB962C8B-B14F-4D97-AF65-F5344CB8AC3E}">
        <p14:creationId xmlns:p14="http://schemas.microsoft.com/office/powerpoint/2010/main" val="1750234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C8ED3A-8D98-4BDE-9EBE-640549E3EC77}"/>
              </a:ext>
            </a:extLst>
          </p:cNvPr>
          <p:cNvSpPr>
            <a:spLocks noGrp="1"/>
          </p:cNvSpPr>
          <p:nvPr>
            <p:ph type="title"/>
          </p:nvPr>
        </p:nvSpPr>
        <p:spPr/>
        <p:txBody>
          <a:bodyPr>
            <a:normAutofit fontScale="90000"/>
          </a:bodyPr>
          <a:lstStyle/>
          <a:p>
            <a:endParaRPr lang="en-IN"/>
          </a:p>
        </p:txBody>
      </p:sp>
      <p:sp>
        <p:nvSpPr>
          <p:cNvPr id="3" name="Slide Number Placeholder 2">
            <a:extLst>
              <a:ext uri="{FF2B5EF4-FFF2-40B4-BE49-F238E27FC236}">
                <a16:creationId xmlns:a16="http://schemas.microsoft.com/office/drawing/2014/main" xmlns="" id="{39CC9D62-88CA-4C43-B981-2CA673E872D8}"/>
              </a:ext>
            </a:extLst>
          </p:cNvPr>
          <p:cNvSpPr>
            <a:spLocks noGrp="1"/>
          </p:cNvSpPr>
          <p:nvPr>
            <p:ph type="sldNum" sz="quarter" idx="12"/>
          </p:nvPr>
        </p:nvSpPr>
        <p:spPr/>
        <p:txBody>
          <a:bodyPr/>
          <a:lstStyle/>
          <a:p>
            <a:fld id="{D51081E8-3327-495A-9823-FC891E0968B6}" type="slidenum">
              <a:rPr lang="en-US" smtClean="0"/>
              <a:pPr/>
              <a:t>52</a:t>
            </a:fld>
            <a:endParaRPr lang="en-US"/>
          </a:p>
        </p:txBody>
      </p:sp>
      <p:pic>
        <p:nvPicPr>
          <p:cNvPr id="5" name="Picture 4">
            <a:extLst>
              <a:ext uri="{FF2B5EF4-FFF2-40B4-BE49-F238E27FC236}">
                <a16:creationId xmlns:a16="http://schemas.microsoft.com/office/drawing/2014/main" xmlns="" id="{44A7921A-F216-41DC-BE61-FD371E72B71C}"/>
              </a:ext>
            </a:extLst>
          </p:cNvPr>
          <p:cNvPicPr>
            <a:picLocks noChangeAspect="1"/>
          </p:cNvPicPr>
          <p:nvPr/>
        </p:nvPicPr>
        <p:blipFill>
          <a:blip r:embed="rId2"/>
          <a:stretch>
            <a:fillRect/>
          </a:stretch>
        </p:blipFill>
        <p:spPr>
          <a:xfrm>
            <a:off x="107504" y="1124744"/>
            <a:ext cx="8928992" cy="5184576"/>
          </a:xfrm>
          <a:prstGeom prst="rect">
            <a:avLst/>
          </a:prstGeom>
        </p:spPr>
      </p:pic>
    </p:spTree>
    <p:extLst>
      <p:ext uri="{BB962C8B-B14F-4D97-AF65-F5344CB8AC3E}">
        <p14:creationId xmlns:p14="http://schemas.microsoft.com/office/powerpoint/2010/main" val="28036666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81E81E1-62D4-4EBC-930D-811E485A6C9F}"/>
              </a:ext>
            </a:extLst>
          </p:cNvPr>
          <p:cNvSpPr>
            <a:spLocks noGrp="1"/>
          </p:cNvSpPr>
          <p:nvPr>
            <p:ph type="title"/>
          </p:nvPr>
        </p:nvSpPr>
        <p:spPr/>
        <p:txBody>
          <a:bodyPr>
            <a:normAutofit fontScale="90000"/>
          </a:bodyPr>
          <a:lstStyle/>
          <a:p>
            <a:endParaRPr lang="en-IN"/>
          </a:p>
        </p:txBody>
      </p:sp>
      <p:sp>
        <p:nvSpPr>
          <p:cNvPr id="3" name="Slide Number Placeholder 2">
            <a:extLst>
              <a:ext uri="{FF2B5EF4-FFF2-40B4-BE49-F238E27FC236}">
                <a16:creationId xmlns:a16="http://schemas.microsoft.com/office/drawing/2014/main" xmlns="" id="{E22EA99D-1DD6-4227-8293-38B19BF86795}"/>
              </a:ext>
            </a:extLst>
          </p:cNvPr>
          <p:cNvSpPr>
            <a:spLocks noGrp="1"/>
          </p:cNvSpPr>
          <p:nvPr>
            <p:ph type="sldNum" sz="quarter" idx="12"/>
          </p:nvPr>
        </p:nvSpPr>
        <p:spPr/>
        <p:txBody>
          <a:bodyPr/>
          <a:lstStyle/>
          <a:p>
            <a:fld id="{D51081E8-3327-495A-9823-FC891E0968B6}" type="slidenum">
              <a:rPr lang="en-US" smtClean="0"/>
              <a:pPr/>
              <a:t>53</a:t>
            </a:fld>
            <a:endParaRPr lang="en-US"/>
          </a:p>
        </p:txBody>
      </p:sp>
      <p:pic>
        <p:nvPicPr>
          <p:cNvPr id="5" name="Picture 4">
            <a:extLst>
              <a:ext uri="{FF2B5EF4-FFF2-40B4-BE49-F238E27FC236}">
                <a16:creationId xmlns:a16="http://schemas.microsoft.com/office/drawing/2014/main" xmlns="" id="{4C692913-B6C0-4FE2-BA84-0245566FED3B}"/>
              </a:ext>
            </a:extLst>
          </p:cNvPr>
          <p:cNvPicPr>
            <a:picLocks noChangeAspect="1"/>
          </p:cNvPicPr>
          <p:nvPr/>
        </p:nvPicPr>
        <p:blipFill>
          <a:blip r:embed="rId2"/>
          <a:stretch>
            <a:fillRect/>
          </a:stretch>
        </p:blipFill>
        <p:spPr>
          <a:xfrm>
            <a:off x="22260" y="1124744"/>
            <a:ext cx="9121740" cy="4324075"/>
          </a:xfrm>
          <a:prstGeom prst="rect">
            <a:avLst/>
          </a:prstGeom>
        </p:spPr>
      </p:pic>
    </p:spTree>
    <p:extLst>
      <p:ext uri="{BB962C8B-B14F-4D97-AF65-F5344CB8AC3E}">
        <p14:creationId xmlns:p14="http://schemas.microsoft.com/office/powerpoint/2010/main" val="344364962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6F77715-589A-4C47-8416-955F7485E9D8}"/>
              </a:ext>
            </a:extLst>
          </p:cNvPr>
          <p:cNvSpPr>
            <a:spLocks noGrp="1"/>
          </p:cNvSpPr>
          <p:nvPr>
            <p:ph type="title"/>
          </p:nvPr>
        </p:nvSpPr>
        <p:spPr/>
        <p:txBody>
          <a:bodyPr>
            <a:normAutofit fontScale="90000"/>
          </a:bodyPr>
          <a:lstStyle/>
          <a:p>
            <a:endParaRPr lang="en-IN"/>
          </a:p>
        </p:txBody>
      </p:sp>
      <p:sp>
        <p:nvSpPr>
          <p:cNvPr id="3" name="Slide Number Placeholder 2">
            <a:extLst>
              <a:ext uri="{FF2B5EF4-FFF2-40B4-BE49-F238E27FC236}">
                <a16:creationId xmlns:a16="http://schemas.microsoft.com/office/drawing/2014/main" xmlns="" id="{88CD5028-FE10-48CB-A0C8-E0AAF48DC482}"/>
              </a:ext>
            </a:extLst>
          </p:cNvPr>
          <p:cNvSpPr>
            <a:spLocks noGrp="1"/>
          </p:cNvSpPr>
          <p:nvPr>
            <p:ph type="sldNum" sz="quarter" idx="12"/>
          </p:nvPr>
        </p:nvSpPr>
        <p:spPr/>
        <p:txBody>
          <a:bodyPr/>
          <a:lstStyle/>
          <a:p>
            <a:fld id="{D51081E8-3327-495A-9823-FC891E0968B6}" type="slidenum">
              <a:rPr lang="en-US" smtClean="0"/>
              <a:pPr/>
              <a:t>54</a:t>
            </a:fld>
            <a:endParaRPr lang="en-US"/>
          </a:p>
        </p:txBody>
      </p:sp>
      <p:pic>
        <p:nvPicPr>
          <p:cNvPr id="5" name="Picture 4">
            <a:extLst>
              <a:ext uri="{FF2B5EF4-FFF2-40B4-BE49-F238E27FC236}">
                <a16:creationId xmlns:a16="http://schemas.microsoft.com/office/drawing/2014/main" xmlns="" id="{F23522CD-B8B2-4342-A803-9835697BBB5F}"/>
              </a:ext>
            </a:extLst>
          </p:cNvPr>
          <p:cNvPicPr>
            <a:picLocks noChangeAspect="1"/>
          </p:cNvPicPr>
          <p:nvPr/>
        </p:nvPicPr>
        <p:blipFill>
          <a:blip r:embed="rId2"/>
          <a:stretch>
            <a:fillRect/>
          </a:stretch>
        </p:blipFill>
        <p:spPr>
          <a:xfrm>
            <a:off x="30420" y="1052736"/>
            <a:ext cx="7925955" cy="5272056"/>
          </a:xfrm>
          <a:prstGeom prst="rect">
            <a:avLst/>
          </a:prstGeom>
        </p:spPr>
      </p:pic>
    </p:spTree>
    <p:extLst>
      <p:ext uri="{BB962C8B-B14F-4D97-AF65-F5344CB8AC3E}">
        <p14:creationId xmlns:p14="http://schemas.microsoft.com/office/powerpoint/2010/main" val="70096982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DB933001-DE9A-483F-80F6-A39705350048}"/>
              </a:ext>
            </a:extLst>
          </p:cNvPr>
          <p:cNvSpPr>
            <a:spLocks noGrp="1"/>
          </p:cNvSpPr>
          <p:nvPr>
            <p:ph type="title"/>
          </p:nvPr>
        </p:nvSpPr>
        <p:spPr/>
        <p:txBody>
          <a:bodyPr>
            <a:normAutofit fontScale="90000"/>
          </a:bodyPr>
          <a:lstStyle/>
          <a:p>
            <a:endParaRPr lang="en-IN"/>
          </a:p>
        </p:txBody>
      </p:sp>
      <p:sp>
        <p:nvSpPr>
          <p:cNvPr id="4" name="Slide Number Placeholder 3">
            <a:extLst>
              <a:ext uri="{FF2B5EF4-FFF2-40B4-BE49-F238E27FC236}">
                <a16:creationId xmlns:a16="http://schemas.microsoft.com/office/drawing/2014/main" xmlns="" id="{C69F7E13-AD6B-40A7-BDD0-90B5E52B7FCE}"/>
              </a:ext>
            </a:extLst>
          </p:cNvPr>
          <p:cNvSpPr>
            <a:spLocks noGrp="1"/>
          </p:cNvSpPr>
          <p:nvPr>
            <p:ph type="sldNum" sz="quarter" idx="12"/>
          </p:nvPr>
        </p:nvSpPr>
        <p:spPr/>
        <p:txBody>
          <a:bodyPr/>
          <a:lstStyle/>
          <a:p>
            <a:fld id="{D51081E8-3327-495A-9823-FC891E0968B6}" type="slidenum">
              <a:rPr lang="en-US" smtClean="0"/>
              <a:pPr/>
              <a:t>55</a:t>
            </a:fld>
            <a:endParaRPr lang="en-US"/>
          </a:p>
        </p:txBody>
      </p:sp>
      <p:pic>
        <p:nvPicPr>
          <p:cNvPr id="7" name="Picture 6">
            <a:extLst>
              <a:ext uri="{FF2B5EF4-FFF2-40B4-BE49-F238E27FC236}">
                <a16:creationId xmlns:a16="http://schemas.microsoft.com/office/drawing/2014/main" xmlns="" id="{61239D5B-421A-4C94-9826-D804EA853164}"/>
              </a:ext>
            </a:extLst>
          </p:cNvPr>
          <p:cNvPicPr>
            <a:picLocks noChangeAspect="1"/>
          </p:cNvPicPr>
          <p:nvPr/>
        </p:nvPicPr>
        <p:blipFill>
          <a:blip r:embed="rId2"/>
          <a:stretch>
            <a:fillRect/>
          </a:stretch>
        </p:blipFill>
        <p:spPr>
          <a:xfrm>
            <a:off x="4990" y="1225368"/>
            <a:ext cx="9175521" cy="5039479"/>
          </a:xfrm>
          <a:prstGeom prst="rect">
            <a:avLst/>
          </a:prstGeom>
        </p:spPr>
      </p:pic>
    </p:spTree>
    <p:extLst>
      <p:ext uri="{BB962C8B-B14F-4D97-AF65-F5344CB8AC3E}">
        <p14:creationId xmlns:p14="http://schemas.microsoft.com/office/powerpoint/2010/main" val="33759969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80DA62-5BD4-4CA0-9389-8E3D3DE8C709}"/>
              </a:ext>
            </a:extLst>
          </p:cNvPr>
          <p:cNvSpPr>
            <a:spLocks noGrp="1"/>
          </p:cNvSpPr>
          <p:nvPr>
            <p:ph type="title"/>
          </p:nvPr>
        </p:nvSpPr>
        <p:spPr/>
        <p:txBody>
          <a:bodyPr>
            <a:normAutofit fontScale="90000"/>
          </a:bodyPr>
          <a:lstStyle/>
          <a:p>
            <a:endParaRPr lang="en-IN"/>
          </a:p>
        </p:txBody>
      </p:sp>
      <p:sp>
        <p:nvSpPr>
          <p:cNvPr id="3" name="Slide Number Placeholder 2">
            <a:extLst>
              <a:ext uri="{FF2B5EF4-FFF2-40B4-BE49-F238E27FC236}">
                <a16:creationId xmlns:a16="http://schemas.microsoft.com/office/drawing/2014/main" xmlns="" id="{7A6B6555-4E2F-43F8-99A4-4881BEF921AB}"/>
              </a:ext>
            </a:extLst>
          </p:cNvPr>
          <p:cNvSpPr>
            <a:spLocks noGrp="1"/>
          </p:cNvSpPr>
          <p:nvPr>
            <p:ph type="sldNum" sz="quarter" idx="12"/>
          </p:nvPr>
        </p:nvSpPr>
        <p:spPr/>
        <p:txBody>
          <a:bodyPr/>
          <a:lstStyle/>
          <a:p>
            <a:fld id="{D51081E8-3327-495A-9823-FC891E0968B6}" type="slidenum">
              <a:rPr lang="en-US" smtClean="0"/>
              <a:pPr/>
              <a:t>56</a:t>
            </a:fld>
            <a:endParaRPr lang="en-US"/>
          </a:p>
        </p:txBody>
      </p:sp>
      <p:pic>
        <p:nvPicPr>
          <p:cNvPr id="5" name="Picture 4">
            <a:extLst>
              <a:ext uri="{FF2B5EF4-FFF2-40B4-BE49-F238E27FC236}">
                <a16:creationId xmlns:a16="http://schemas.microsoft.com/office/drawing/2014/main" xmlns="" id="{01FFE11B-9115-4DDF-8B37-393FD8C031BB}"/>
              </a:ext>
            </a:extLst>
          </p:cNvPr>
          <p:cNvPicPr>
            <a:picLocks noChangeAspect="1"/>
          </p:cNvPicPr>
          <p:nvPr/>
        </p:nvPicPr>
        <p:blipFill>
          <a:blip r:embed="rId2"/>
          <a:stretch>
            <a:fillRect/>
          </a:stretch>
        </p:blipFill>
        <p:spPr>
          <a:xfrm>
            <a:off x="23052" y="1124744"/>
            <a:ext cx="8877459" cy="4176464"/>
          </a:xfrm>
          <a:prstGeom prst="rect">
            <a:avLst/>
          </a:prstGeom>
        </p:spPr>
      </p:pic>
    </p:spTree>
    <p:extLst>
      <p:ext uri="{BB962C8B-B14F-4D97-AF65-F5344CB8AC3E}">
        <p14:creationId xmlns:p14="http://schemas.microsoft.com/office/powerpoint/2010/main" val="34983374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2A27E1-F8FA-447C-82A4-50B37282009C}"/>
              </a:ext>
            </a:extLst>
          </p:cNvPr>
          <p:cNvSpPr>
            <a:spLocks noGrp="1"/>
          </p:cNvSpPr>
          <p:nvPr>
            <p:ph type="title"/>
          </p:nvPr>
        </p:nvSpPr>
        <p:spPr/>
        <p:txBody>
          <a:bodyPr>
            <a:normAutofit fontScale="90000"/>
          </a:bodyPr>
          <a:lstStyle/>
          <a:p>
            <a:endParaRPr lang="en-IN"/>
          </a:p>
        </p:txBody>
      </p:sp>
      <p:sp>
        <p:nvSpPr>
          <p:cNvPr id="3" name="Slide Number Placeholder 2">
            <a:extLst>
              <a:ext uri="{FF2B5EF4-FFF2-40B4-BE49-F238E27FC236}">
                <a16:creationId xmlns:a16="http://schemas.microsoft.com/office/drawing/2014/main" xmlns="" id="{A21EB13A-F94F-44F0-BE84-7651178E0467}"/>
              </a:ext>
            </a:extLst>
          </p:cNvPr>
          <p:cNvSpPr>
            <a:spLocks noGrp="1"/>
          </p:cNvSpPr>
          <p:nvPr>
            <p:ph type="sldNum" sz="quarter" idx="12"/>
          </p:nvPr>
        </p:nvSpPr>
        <p:spPr/>
        <p:txBody>
          <a:bodyPr/>
          <a:lstStyle/>
          <a:p>
            <a:fld id="{D51081E8-3327-495A-9823-FC891E0968B6}" type="slidenum">
              <a:rPr lang="en-US" smtClean="0"/>
              <a:pPr/>
              <a:t>57</a:t>
            </a:fld>
            <a:endParaRPr lang="en-US"/>
          </a:p>
        </p:txBody>
      </p:sp>
      <p:pic>
        <p:nvPicPr>
          <p:cNvPr id="5" name="Picture 4">
            <a:extLst>
              <a:ext uri="{FF2B5EF4-FFF2-40B4-BE49-F238E27FC236}">
                <a16:creationId xmlns:a16="http://schemas.microsoft.com/office/drawing/2014/main" xmlns="" id="{0318C2C2-445E-4426-B843-E2E8071D1D83}"/>
              </a:ext>
            </a:extLst>
          </p:cNvPr>
          <p:cNvPicPr>
            <a:picLocks noChangeAspect="1"/>
          </p:cNvPicPr>
          <p:nvPr/>
        </p:nvPicPr>
        <p:blipFill>
          <a:blip r:embed="rId2"/>
          <a:stretch>
            <a:fillRect/>
          </a:stretch>
        </p:blipFill>
        <p:spPr>
          <a:xfrm>
            <a:off x="-1" y="1268759"/>
            <a:ext cx="9091887" cy="4320481"/>
          </a:xfrm>
          <a:prstGeom prst="rect">
            <a:avLst/>
          </a:prstGeom>
        </p:spPr>
      </p:pic>
    </p:spTree>
    <p:extLst>
      <p:ext uri="{BB962C8B-B14F-4D97-AF65-F5344CB8AC3E}">
        <p14:creationId xmlns:p14="http://schemas.microsoft.com/office/powerpoint/2010/main" val="368154893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8122F33-8AB4-49C0-80C4-E2D827646D31}"/>
              </a:ext>
            </a:extLst>
          </p:cNvPr>
          <p:cNvSpPr>
            <a:spLocks noGrp="1"/>
          </p:cNvSpPr>
          <p:nvPr>
            <p:ph type="title"/>
          </p:nvPr>
        </p:nvSpPr>
        <p:spPr/>
        <p:txBody>
          <a:bodyPr>
            <a:normAutofit fontScale="90000"/>
          </a:bodyPr>
          <a:lstStyle/>
          <a:p>
            <a:endParaRPr lang="en-IN"/>
          </a:p>
        </p:txBody>
      </p:sp>
      <p:sp>
        <p:nvSpPr>
          <p:cNvPr id="3" name="Slide Number Placeholder 2">
            <a:extLst>
              <a:ext uri="{FF2B5EF4-FFF2-40B4-BE49-F238E27FC236}">
                <a16:creationId xmlns:a16="http://schemas.microsoft.com/office/drawing/2014/main" xmlns="" id="{29517CF7-347D-4005-8407-E157F18DB6C1}"/>
              </a:ext>
            </a:extLst>
          </p:cNvPr>
          <p:cNvSpPr>
            <a:spLocks noGrp="1"/>
          </p:cNvSpPr>
          <p:nvPr>
            <p:ph type="sldNum" sz="quarter" idx="12"/>
          </p:nvPr>
        </p:nvSpPr>
        <p:spPr/>
        <p:txBody>
          <a:bodyPr/>
          <a:lstStyle/>
          <a:p>
            <a:fld id="{D51081E8-3327-495A-9823-FC891E0968B6}" type="slidenum">
              <a:rPr lang="en-US" smtClean="0"/>
              <a:pPr/>
              <a:t>58</a:t>
            </a:fld>
            <a:endParaRPr lang="en-US"/>
          </a:p>
        </p:txBody>
      </p:sp>
      <p:pic>
        <p:nvPicPr>
          <p:cNvPr id="5" name="Picture 4">
            <a:extLst>
              <a:ext uri="{FF2B5EF4-FFF2-40B4-BE49-F238E27FC236}">
                <a16:creationId xmlns:a16="http://schemas.microsoft.com/office/drawing/2014/main" xmlns="" id="{0B0AF645-BD35-41F9-B0C8-C3B59AEA85FE}"/>
              </a:ext>
            </a:extLst>
          </p:cNvPr>
          <p:cNvPicPr>
            <a:picLocks noChangeAspect="1"/>
          </p:cNvPicPr>
          <p:nvPr/>
        </p:nvPicPr>
        <p:blipFill>
          <a:blip r:embed="rId2"/>
          <a:stretch>
            <a:fillRect/>
          </a:stretch>
        </p:blipFill>
        <p:spPr>
          <a:xfrm>
            <a:off x="2614" y="1196752"/>
            <a:ext cx="8601834" cy="5053577"/>
          </a:xfrm>
          <a:prstGeom prst="rect">
            <a:avLst/>
          </a:prstGeom>
        </p:spPr>
      </p:pic>
    </p:spTree>
    <p:extLst>
      <p:ext uri="{BB962C8B-B14F-4D97-AF65-F5344CB8AC3E}">
        <p14:creationId xmlns:p14="http://schemas.microsoft.com/office/powerpoint/2010/main" val="399925430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C2AFD1-2679-4F8E-899F-DF87BB811E4E}"/>
              </a:ext>
            </a:extLst>
          </p:cNvPr>
          <p:cNvSpPr>
            <a:spLocks noGrp="1"/>
          </p:cNvSpPr>
          <p:nvPr>
            <p:ph type="title"/>
          </p:nvPr>
        </p:nvSpPr>
        <p:spPr/>
        <p:txBody>
          <a:bodyPr>
            <a:normAutofit fontScale="90000"/>
          </a:bodyPr>
          <a:lstStyle/>
          <a:p>
            <a:endParaRPr lang="en-IN"/>
          </a:p>
        </p:txBody>
      </p:sp>
      <p:sp>
        <p:nvSpPr>
          <p:cNvPr id="3" name="Slide Number Placeholder 2">
            <a:extLst>
              <a:ext uri="{FF2B5EF4-FFF2-40B4-BE49-F238E27FC236}">
                <a16:creationId xmlns:a16="http://schemas.microsoft.com/office/drawing/2014/main" xmlns="" id="{B69F5BC3-E9A8-4E92-9E81-72987C186B57}"/>
              </a:ext>
            </a:extLst>
          </p:cNvPr>
          <p:cNvSpPr>
            <a:spLocks noGrp="1"/>
          </p:cNvSpPr>
          <p:nvPr>
            <p:ph type="sldNum" sz="quarter" idx="12"/>
          </p:nvPr>
        </p:nvSpPr>
        <p:spPr/>
        <p:txBody>
          <a:bodyPr/>
          <a:lstStyle/>
          <a:p>
            <a:fld id="{D51081E8-3327-495A-9823-FC891E0968B6}" type="slidenum">
              <a:rPr lang="en-US" smtClean="0"/>
              <a:pPr/>
              <a:t>59</a:t>
            </a:fld>
            <a:endParaRPr lang="en-US"/>
          </a:p>
        </p:txBody>
      </p:sp>
      <p:pic>
        <p:nvPicPr>
          <p:cNvPr id="5" name="Picture 4">
            <a:extLst>
              <a:ext uri="{FF2B5EF4-FFF2-40B4-BE49-F238E27FC236}">
                <a16:creationId xmlns:a16="http://schemas.microsoft.com/office/drawing/2014/main" xmlns="" id="{CA57A685-ED09-4617-9F7B-CC52E2C83249}"/>
              </a:ext>
            </a:extLst>
          </p:cNvPr>
          <p:cNvPicPr>
            <a:picLocks noChangeAspect="1"/>
          </p:cNvPicPr>
          <p:nvPr/>
        </p:nvPicPr>
        <p:blipFill>
          <a:blip r:embed="rId2"/>
          <a:stretch>
            <a:fillRect/>
          </a:stretch>
        </p:blipFill>
        <p:spPr>
          <a:xfrm>
            <a:off x="0" y="1052736"/>
            <a:ext cx="8892480" cy="5498929"/>
          </a:xfrm>
          <a:prstGeom prst="rect">
            <a:avLst/>
          </a:prstGeom>
        </p:spPr>
      </p:pic>
    </p:spTree>
    <p:extLst>
      <p:ext uri="{BB962C8B-B14F-4D97-AF65-F5344CB8AC3E}">
        <p14:creationId xmlns:p14="http://schemas.microsoft.com/office/powerpoint/2010/main" val="42246494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FD5329-48DB-027A-20DF-FAF31B24A5DD}"/>
              </a:ext>
            </a:extLst>
          </p:cNvPr>
          <p:cNvSpPr>
            <a:spLocks noGrp="1"/>
          </p:cNvSpPr>
          <p:nvPr>
            <p:ph type="title"/>
          </p:nvPr>
        </p:nvSpPr>
        <p:spPr/>
        <p:txBody>
          <a:bodyPr>
            <a:noAutofit/>
          </a:bodyPr>
          <a:lstStyle/>
          <a:p>
            <a:pPr algn="ctr"/>
            <a:r>
              <a:rPr lang="en-US" sz="3200" b="1" dirty="0"/>
              <a:t>MH SSP </a:t>
            </a:r>
            <a:r>
              <a:rPr lang="en-US" sz="3200" b="1" dirty="0" smtClean="0"/>
              <a:t>2023, </a:t>
            </a:r>
            <a:r>
              <a:rPr lang="en-US" sz="3200" b="1" dirty="0"/>
              <a:t>5033 Candidates </a:t>
            </a:r>
            <a:r>
              <a:rPr lang="en-US" sz="3200" b="1" dirty="0" smtClean="0"/>
              <a:t>for 700</a:t>
            </a:r>
            <a:endParaRPr lang="en-IN" sz="3200" b="1" dirty="0"/>
          </a:p>
        </p:txBody>
      </p:sp>
      <p:sp>
        <p:nvSpPr>
          <p:cNvPr id="3" name="Slide Number Placeholder 2">
            <a:extLst>
              <a:ext uri="{FF2B5EF4-FFF2-40B4-BE49-F238E27FC236}">
                <a16:creationId xmlns:a16="http://schemas.microsoft.com/office/drawing/2014/main" xmlns="" id="{C88B62E0-085D-0C75-9D9E-7B7F6FB10204}"/>
              </a:ext>
            </a:extLst>
          </p:cNvPr>
          <p:cNvSpPr>
            <a:spLocks noGrp="1"/>
          </p:cNvSpPr>
          <p:nvPr>
            <p:ph type="sldNum" sz="quarter" idx="12"/>
          </p:nvPr>
        </p:nvSpPr>
        <p:spPr/>
        <p:txBody>
          <a:bodyPr/>
          <a:lstStyle/>
          <a:p>
            <a:fld id="{D51081E8-3327-495A-9823-FC891E0968B6}" type="slidenum">
              <a:rPr lang="en-US" smtClean="0"/>
              <a:pPr/>
              <a:t>6</a:t>
            </a:fld>
            <a:endParaRPr lang="en-US"/>
          </a:p>
        </p:txBody>
      </p:sp>
      <p:pic>
        <p:nvPicPr>
          <p:cNvPr id="6" name="Picture 5">
            <a:extLst>
              <a:ext uri="{FF2B5EF4-FFF2-40B4-BE49-F238E27FC236}">
                <a16:creationId xmlns:a16="http://schemas.microsoft.com/office/drawing/2014/main" xmlns="" id="{CB4E63E5-AA92-EB42-FAA2-B4A9C95A5968}"/>
              </a:ext>
            </a:extLst>
          </p:cNvPr>
          <p:cNvPicPr>
            <a:picLocks noChangeAspect="1"/>
          </p:cNvPicPr>
          <p:nvPr/>
        </p:nvPicPr>
        <p:blipFill>
          <a:blip r:embed="rId2"/>
          <a:stretch>
            <a:fillRect/>
          </a:stretch>
        </p:blipFill>
        <p:spPr>
          <a:xfrm>
            <a:off x="1979712" y="620687"/>
            <a:ext cx="4032448" cy="6174415"/>
          </a:xfrm>
          <a:prstGeom prst="rect">
            <a:avLst/>
          </a:prstGeom>
        </p:spPr>
      </p:pic>
    </p:spTree>
    <p:extLst>
      <p:ext uri="{BB962C8B-B14F-4D97-AF65-F5344CB8AC3E}">
        <p14:creationId xmlns:p14="http://schemas.microsoft.com/office/powerpoint/2010/main" val="132246701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2C796C-A808-4101-983D-1AD6B0B81D14}"/>
              </a:ext>
            </a:extLst>
          </p:cNvPr>
          <p:cNvSpPr>
            <a:spLocks noGrp="1"/>
          </p:cNvSpPr>
          <p:nvPr>
            <p:ph type="title"/>
          </p:nvPr>
        </p:nvSpPr>
        <p:spPr/>
        <p:txBody>
          <a:bodyPr>
            <a:normAutofit fontScale="90000"/>
          </a:bodyPr>
          <a:lstStyle/>
          <a:p>
            <a:endParaRPr lang="en-IN"/>
          </a:p>
        </p:txBody>
      </p:sp>
      <p:sp>
        <p:nvSpPr>
          <p:cNvPr id="3" name="Slide Number Placeholder 2">
            <a:extLst>
              <a:ext uri="{FF2B5EF4-FFF2-40B4-BE49-F238E27FC236}">
                <a16:creationId xmlns:a16="http://schemas.microsoft.com/office/drawing/2014/main" xmlns="" id="{77805EC0-15ED-4AB9-BB47-ED77B6F43983}"/>
              </a:ext>
            </a:extLst>
          </p:cNvPr>
          <p:cNvSpPr>
            <a:spLocks noGrp="1"/>
          </p:cNvSpPr>
          <p:nvPr>
            <p:ph type="sldNum" sz="quarter" idx="12"/>
          </p:nvPr>
        </p:nvSpPr>
        <p:spPr/>
        <p:txBody>
          <a:bodyPr/>
          <a:lstStyle/>
          <a:p>
            <a:fld id="{D51081E8-3327-495A-9823-FC891E0968B6}" type="slidenum">
              <a:rPr lang="en-US" smtClean="0"/>
              <a:pPr/>
              <a:t>60</a:t>
            </a:fld>
            <a:endParaRPr lang="en-US"/>
          </a:p>
        </p:txBody>
      </p:sp>
      <p:pic>
        <p:nvPicPr>
          <p:cNvPr id="5" name="Picture 4">
            <a:extLst>
              <a:ext uri="{FF2B5EF4-FFF2-40B4-BE49-F238E27FC236}">
                <a16:creationId xmlns:a16="http://schemas.microsoft.com/office/drawing/2014/main" xmlns="" id="{BA8E9489-0E93-4CEB-B244-0B6E7E2B8005}"/>
              </a:ext>
            </a:extLst>
          </p:cNvPr>
          <p:cNvPicPr>
            <a:picLocks noChangeAspect="1"/>
          </p:cNvPicPr>
          <p:nvPr/>
        </p:nvPicPr>
        <p:blipFill>
          <a:blip r:embed="rId2"/>
          <a:stretch>
            <a:fillRect/>
          </a:stretch>
        </p:blipFill>
        <p:spPr>
          <a:xfrm>
            <a:off x="0" y="1124743"/>
            <a:ext cx="9036496" cy="4824537"/>
          </a:xfrm>
          <a:prstGeom prst="rect">
            <a:avLst/>
          </a:prstGeom>
        </p:spPr>
      </p:pic>
    </p:spTree>
    <p:extLst>
      <p:ext uri="{BB962C8B-B14F-4D97-AF65-F5344CB8AC3E}">
        <p14:creationId xmlns:p14="http://schemas.microsoft.com/office/powerpoint/2010/main" val="133849652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A9B9DA9-A8F5-4374-AC84-EF351EC6B2FD}"/>
              </a:ext>
            </a:extLst>
          </p:cNvPr>
          <p:cNvSpPr>
            <a:spLocks noGrp="1"/>
          </p:cNvSpPr>
          <p:nvPr>
            <p:ph type="title"/>
          </p:nvPr>
        </p:nvSpPr>
        <p:spPr/>
        <p:txBody>
          <a:bodyPr>
            <a:normAutofit fontScale="90000"/>
          </a:bodyPr>
          <a:lstStyle/>
          <a:p>
            <a:endParaRPr lang="en-IN"/>
          </a:p>
        </p:txBody>
      </p:sp>
      <p:sp>
        <p:nvSpPr>
          <p:cNvPr id="3" name="Slide Number Placeholder 2">
            <a:extLst>
              <a:ext uri="{FF2B5EF4-FFF2-40B4-BE49-F238E27FC236}">
                <a16:creationId xmlns:a16="http://schemas.microsoft.com/office/drawing/2014/main" xmlns="" id="{7D6E9E5E-B0D9-4D27-BBC7-3CED9258C293}"/>
              </a:ext>
            </a:extLst>
          </p:cNvPr>
          <p:cNvSpPr>
            <a:spLocks noGrp="1"/>
          </p:cNvSpPr>
          <p:nvPr>
            <p:ph type="sldNum" sz="quarter" idx="12"/>
          </p:nvPr>
        </p:nvSpPr>
        <p:spPr/>
        <p:txBody>
          <a:bodyPr/>
          <a:lstStyle/>
          <a:p>
            <a:fld id="{D51081E8-3327-495A-9823-FC891E0968B6}" type="slidenum">
              <a:rPr lang="en-US" smtClean="0"/>
              <a:pPr/>
              <a:t>61</a:t>
            </a:fld>
            <a:endParaRPr lang="en-US"/>
          </a:p>
        </p:txBody>
      </p:sp>
      <p:pic>
        <p:nvPicPr>
          <p:cNvPr id="5" name="Picture 4">
            <a:extLst>
              <a:ext uri="{FF2B5EF4-FFF2-40B4-BE49-F238E27FC236}">
                <a16:creationId xmlns:a16="http://schemas.microsoft.com/office/drawing/2014/main" xmlns="" id="{3FD3B6C7-5F29-4DFA-90BA-F29EFDCA7453}"/>
              </a:ext>
            </a:extLst>
          </p:cNvPr>
          <p:cNvPicPr>
            <a:picLocks noChangeAspect="1"/>
          </p:cNvPicPr>
          <p:nvPr/>
        </p:nvPicPr>
        <p:blipFill>
          <a:blip r:embed="rId2"/>
          <a:stretch>
            <a:fillRect/>
          </a:stretch>
        </p:blipFill>
        <p:spPr>
          <a:xfrm>
            <a:off x="31450" y="1196752"/>
            <a:ext cx="8153400" cy="4997245"/>
          </a:xfrm>
          <a:prstGeom prst="rect">
            <a:avLst/>
          </a:prstGeom>
        </p:spPr>
      </p:pic>
    </p:spTree>
    <p:extLst>
      <p:ext uri="{BB962C8B-B14F-4D97-AF65-F5344CB8AC3E}">
        <p14:creationId xmlns:p14="http://schemas.microsoft.com/office/powerpoint/2010/main" val="342743835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55131E-51CA-4CEF-95AC-DE819D51C05F}"/>
              </a:ext>
            </a:extLst>
          </p:cNvPr>
          <p:cNvSpPr>
            <a:spLocks noGrp="1"/>
          </p:cNvSpPr>
          <p:nvPr>
            <p:ph type="title"/>
          </p:nvPr>
        </p:nvSpPr>
        <p:spPr/>
        <p:txBody>
          <a:bodyPr>
            <a:normAutofit fontScale="90000"/>
          </a:bodyPr>
          <a:lstStyle/>
          <a:p>
            <a:endParaRPr lang="en-IN"/>
          </a:p>
        </p:txBody>
      </p:sp>
      <p:sp>
        <p:nvSpPr>
          <p:cNvPr id="3" name="Slide Number Placeholder 2">
            <a:extLst>
              <a:ext uri="{FF2B5EF4-FFF2-40B4-BE49-F238E27FC236}">
                <a16:creationId xmlns:a16="http://schemas.microsoft.com/office/drawing/2014/main" xmlns="" id="{B6610A35-5EAF-4802-94B4-9D183EC230AA}"/>
              </a:ext>
            </a:extLst>
          </p:cNvPr>
          <p:cNvSpPr>
            <a:spLocks noGrp="1"/>
          </p:cNvSpPr>
          <p:nvPr>
            <p:ph type="sldNum" sz="quarter" idx="12"/>
          </p:nvPr>
        </p:nvSpPr>
        <p:spPr/>
        <p:txBody>
          <a:bodyPr/>
          <a:lstStyle/>
          <a:p>
            <a:fld id="{D51081E8-3327-495A-9823-FC891E0968B6}" type="slidenum">
              <a:rPr lang="en-US" smtClean="0"/>
              <a:pPr/>
              <a:t>62</a:t>
            </a:fld>
            <a:endParaRPr lang="en-US"/>
          </a:p>
        </p:txBody>
      </p:sp>
      <p:pic>
        <p:nvPicPr>
          <p:cNvPr id="5" name="Picture 4">
            <a:extLst>
              <a:ext uri="{FF2B5EF4-FFF2-40B4-BE49-F238E27FC236}">
                <a16:creationId xmlns:a16="http://schemas.microsoft.com/office/drawing/2014/main" xmlns="" id="{D4A2D061-C546-413F-B589-63B7B5A01EAC}"/>
              </a:ext>
            </a:extLst>
          </p:cNvPr>
          <p:cNvPicPr>
            <a:picLocks noChangeAspect="1"/>
          </p:cNvPicPr>
          <p:nvPr/>
        </p:nvPicPr>
        <p:blipFill>
          <a:blip r:embed="rId2"/>
          <a:stretch>
            <a:fillRect/>
          </a:stretch>
        </p:blipFill>
        <p:spPr>
          <a:xfrm>
            <a:off x="1763688" y="-28924"/>
            <a:ext cx="6101680" cy="6915848"/>
          </a:xfrm>
          <a:prstGeom prst="rect">
            <a:avLst/>
          </a:prstGeom>
        </p:spPr>
      </p:pic>
    </p:spTree>
    <p:extLst>
      <p:ext uri="{BB962C8B-B14F-4D97-AF65-F5344CB8AC3E}">
        <p14:creationId xmlns:p14="http://schemas.microsoft.com/office/powerpoint/2010/main" val="301008726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5FB615-9A01-497E-867D-8E5DCDED8C38}"/>
              </a:ext>
            </a:extLst>
          </p:cNvPr>
          <p:cNvSpPr>
            <a:spLocks noGrp="1"/>
          </p:cNvSpPr>
          <p:nvPr>
            <p:ph type="title"/>
          </p:nvPr>
        </p:nvSpPr>
        <p:spPr/>
        <p:txBody>
          <a:bodyPr>
            <a:normAutofit fontScale="90000"/>
          </a:bodyPr>
          <a:lstStyle/>
          <a:p>
            <a:endParaRPr lang="en-IN"/>
          </a:p>
        </p:txBody>
      </p:sp>
      <p:sp>
        <p:nvSpPr>
          <p:cNvPr id="3" name="Slide Number Placeholder 2">
            <a:extLst>
              <a:ext uri="{FF2B5EF4-FFF2-40B4-BE49-F238E27FC236}">
                <a16:creationId xmlns:a16="http://schemas.microsoft.com/office/drawing/2014/main" xmlns="" id="{709BD466-9F8A-42BA-99DD-29158CE17E95}"/>
              </a:ext>
            </a:extLst>
          </p:cNvPr>
          <p:cNvSpPr>
            <a:spLocks noGrp="1"/>
          </p:cNvSpPr>
          <p:nvPr>
            <p:ph type="sldNum" sz="quarter" idx="12"/>
          </p:nvPr>
        </p:nvSpPr>
        <p:spPr/>
        <p:txBody>
          <a:bodyPr/>
          <a:lstStyle/>
          <a:p>
            <a:fld id="{D51081E8-3327-495A-9823-FC891E0968B6}" type="slidenum">
              <a:rPr lang="en-US" smtClean="0"/>
              <a:pPr/>
              <a:t>63</a:t>
            </a:fld>
            <a:endParaRPr lang="en-US"/>
          </a:p>
        </p:txBody>
      </p:sp>
      <p:pic>
        <p:nvPicPr>
          <p:cNvPr id="5" name="Picture 4">
            <a:extLst>
              <a:ext uri="{FF2B5EF4-FFF2-40B4-BE49-F238E27FC236}">
                <a16:creationId xmlns:a16="http://schemas.microsoft.com/office/drawing/2014/main" xmlns="" id="{2EA48859-07B7-43C1-839F-AFA4FA08DB15}"/>
              </a:ext>
            </a:extLst>
          </p:cNvPr>
          <p:cNvPicPr>
            <a:picLocks noChangeAspect="1"/>
          </p:cNvPicPr>
          <p:nvPr/>
        </p:nvPicPr>
        <p:blipFill>
          <a:blip r:embed="rId2"/>
          <a:stretch>
            <a:fillRect/>
          </a:stretch>
        </p:blipFill>
        <p:spPr>
          <a:xfrm>
            <a:off x="-1821" y="1124744"/>
            <a:ext cx="9038317" cy="5325059"/>
          </a:xfrm>
          <a:prstGeom prst="rect">
            <a:avLst/>
          </a:prstGeom>
        </p:spPr>
      </p:pic>
    </p:spTree>
    <p:extLst>
      <p:ext uri="{BB962C8B-B14F-4D97-AF65-F5344CB8AC3E}">
        <p14:creationId xmlns:p14="http://schemas.microsoft.com/office/powerpoint/2010/main" val="42093501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7E9729B-CABB-47FA-9506-D5FF6EC99029}"/>
              </a:ext>
            </a:extLst>
          </p:cNvPr>
          <p:cNvSpPr>
            <a:spLocks noGrp="1"/>
          </p:cNvSpPr>
          <p:nvPr>
            <p:ph type="title"/>
          </p:nvPr>
        </p:nvSpPr>
        <p:spPr/>
        <p:txBody>
          <a:bodyPr>
            <a:normAutofit fontScale="90000"/>
          </a:bodyPr>
          <a:lstStyle/>
          <a:p>
            <a:endParaRPr lang="en-IN"/>
          </a:p>
        </p:txBody>
      </p:sp>
      <p:sp>
        <p:nvSpPr>
          <p:cNvPr id="3" name="Slide Number Placeholder 2">
            <a:extLst>
              <a:ext uri="{FF2B5EF4-FFF2-40B4-BE49-F238E27FC236}">
                <a16:creationId xmlns:a16="http://schemas.microsoft.com/office/drawing/2014/main" xmlns="" id="{AA8387C8-19B5-48AA-918B-82266DEEB2D2}"/>
              </a:ext>
            </a:extLst>
          </p:cNvPr>
          <p:cNvSpPr>
            <a:spLocks noGrp="1"/>
          </p:cNvSpPr>
          <p:nvPr>
            <p:ph type="sldNum" sz="quarter" idx="12"/>
          </p:nvPr>
        </p:nvSpPr>
        <p:spPr/>
        <p:txBody>
          <a:bodyPr/>
          <a:lstStyle/>
          <a:p>
            <a:fld id="{D51081E8-3327-495A-9823-FC891E0968B6}" type="slidenum">
              <a:rPr lang="en-US" smtClean="0"/>
              <a:pPr/>
              <a:t>64</a:t>
            </a:fld>
            <a:endParaRPr lang="en-US"/>
          </a:p>
        </p:txBody>
      </p:sp>
      <p:pic>
        <p:nvPicPr>
          <p:cNvPr id="5" name="Picture 4">
            <a:extLst>
              <a:ext uri="{FF2B5EF4-FFF2-40B4-BE49-F238E27FC236}">
                <a16:creationId xmlns:a16="http://schemas.microsoft.com/office/drawing/2014/main" xmlns="" id="{7813D462-22CF-4975-8F9E-380F9D774097}"/>
              </a:ext>
            </a:extLst>
          </p:cNvPr>
          <p:cNvPicPr>
            <a:picLocks noChangeAspect="1"/>
          </p:cNvPicPr>
          <p:nvPr/>
        </p:nvPicPr>
        <p:blipFill>
          <a:blip r:embed="rId2"/>
          <a:stretch>
            <a:fillRect/>
          </a:stretch>
        </p:blipFill>
        <p:spPr>
          <a:xfrm>
            <a:off x="-1" y="1124744"/>
            <a:ext cx="9097423" cy="4320480"/>
          </a:xfrm>
          <a:prstGeom prst="rect">
            <a:avLst/>
          </a:prstGeom>
        </p:spPr>
      </p:pic>
    </p:spTree>
    <p:extLst>
      <p:ext uri="{BB962C8B-B14F-4D97-AF65-F5344CB8AC3E}">
        <p14:creationId xmlns:p14="http://schemas.microsoft.com/office/powerpoint/2010/main" val="403357344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A5C85D-5C72-4951-82DD-BB7A13DC294C}"/>
              </a:ext>
            </a:extLst>
          </p:cNvPr>
          <p:cNvSpPr>
            <a:spLocks noGrp="1"/>
          </p:cNvSpPr>
          <p:nvPr>
            <p:ph type="title"/>
          </p:nvPr>
        </p:nvSpPr>
        <p:spPr/>
        <p:txBody>
          <a:bodyPr>
            <a:normAutofit fontScale="90000"/>
          </a:bodyPr>
          <a:lstStyle/>
          <a:p>
            <a:endParaRPr lang="en-IN"/>
          </a:p>
        </p:txBody>
      </p:sp>
      <p:sp>
        <p:nvSpPr>
          <p:cNvPr id="3" name="Slide Number Placeholder 2">
            <a:extLst>
              <a:ext uri="{FF2B5EF4-FFF2-40B4-BE49-F238E27FC236}">
                <a16:creationId xmlns:a16="http://schemas.microsoft.com/office/drawing/2014/main" xmlns="" id="{B6A8722E-410B-430F-A2D4-359ACE2704AA}"/>
              </a:ext>
            </a:extLst>
          </p:cNvPr>
          <p:cNvSpPr>
            <a:spLocks noGrp="1"/>
          </p:cNvSpPr>
          <p:nvPr>
            <p:ph type="sldNum" sz="quarter" idx="12"/>
          </p:nvPr>
        </p:nvSpPr>
        <p:spPr/>
        <p:txBody>
          <a:bodyPr/>
          <a:lstStyle/>
          <a:p>
            <a:fld id="{D51081E8-3327-495A-9823-FC891E0968B6}" type="slidenum">
              <a:rPr lang="en-US" smtClean="0"/>
              <a:pPr/>
              <a:t>65</a:t>
            </a:fld>
            <a:endParaRPr lang="en-US"/>
          </a:p>
        </p:txBody>
      </p:sp>
      <p:pic>
        <p:nvPicPr>
          <p:cNvPr id="7" name="Picture 6">
            <a:extLst>
              <a:ext uri="{FF2B5EF4-FFF2-40B4-BE49-F238E27FC236}">
                <a16:creationId xmlns:a16="http://schemas.microsoft.com/office/drawing/2014/main" xmlns="" id="{18328382-E243-45C2-9203-50A2EA66B402}"/>
              </a:ext>
            </a:extLst>
          </p:cNvPr>
          <p:cNvPicPr>
            <a:picLocks noChangeAspect="1"/>
          </p:cNvPicPr>
          <p:nvPr/>
        </p:nvPicPr>
        <p:blipFill>
          <a:blip r:embed="rId2"/>
          <a:stretch>
            <a:fillRect/>
          </a:stretch>
        </p:blipFill>
        <p:spPr>
          <a:xfrm>
            <a:off x="0" y="1196751"/>
            <a:ext cx="9061652" cy="4113947"/>
          </a:xfrm>
          <a:prstGeom prst="rect">
            <a:avLst/>
          </a:prstGeom>
        </p:spPr>
      </p:pic>
    </p:spTree>
    <p:extLst>
      <p:ext uri="{BB962C8B-B14F-4D97-AF65-F5344CB8AC3E}">
        <p14:creationId xmlns:p14="http://schemas.microsoft.com/office/powerpoint/2010/main" val="388103204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16E2679-8D1F-4D80-AA5E-B63B3462C406}"/>
              </a:ext>
            </a:extLst>
          </p:cNvPr>
          <p:cNvSpPr>
            <a:spLocks noGrp="1"/>
          </p:cNvSpPr>
          <p:nvPr>
            <p:ph type="title"/>
          </p:nvPr>
        </p:nvSpPr>
        <p:spPr/>
        <p:txBody>
          <a:bodyPr>
            <a:normAutofit fontScale="90000"/>
          </a:bodyPr>
          <a:lstStyle/>
          <a:p>
            <a:endParaRPr lang="en-IN"/>
          </a:p>
        </p:txBody>
      </p:sp>
      <p:sp>
        <p:nvSpPr>
          <p:cNvPr id="3" name="Slide Number Placeholder 2">
            <a:extLst>
              <a:ext uri="{FF2B5EF4-FFF2-40B4-BE49-F238E27FC236}">
                <a16:creationId xmlns:a16="http://schemas.microsoft.com/office/drawing/2014/main" xmlns="" id="{504B9F8F-354E-42F5-A29C-E1F7771CB7EF}"/>
              </a:ext>
            </a:extLst>
          </p:cNvPr>
          <p:cNvSpPr>
            <a:spLocks noGrp="1"/>
          </p:cNvSpPr>
          <p:nvPr>
            <p:ph type="sldNum" sz="quarter" idx="12"/>
          </p:nvPr>
        </p:nvSpPr>
        <p:spPr/>
        <p:txBody>
          <a:bodyPr/>
          <a:lstStyle/>
          <a:p>
            <a:fld id="{D51081E8-3327-495A-9823-FC891E0968B6}" type="slidenum">
              <a:rPr lang="en-US" smtClean="0"/>
              <a:pPr/>
              <a:t>66</a:t>
            </a:fld>
            <a:endParaRPr lang="en-US"/>
          </a:p>
        </p:txBody>
      </p:sp>
      <p:pic>
        <p:nvPicPr>
          <p:cNvPr id="9" name="Picture 8">
            <a:extLst>
              <a:ext uri="{FF2B5EF4-FFF2-40B4-BE49-F238E27FC236}">
                <a16:creationId xmlns:a16="http://schemas.microsoft.com/office/drawing/2014/main" xmlns="" id="{D8BA8A41-AA98-487F-BD5D-2E307B81195E}"/>
              </a:ext>
            </a:extLst>
          </p:cNvPr>
          <p:cNvPicPr>
            <a:picLocks noChangeAspect="1"/>
          </p:cNvPicPr>
          <p:nvPr/>
        </p:nvPicPr>
        <p:blipFill rotWithShape="1">
          <a:blip r:embed="rId2"/>
          <a:srcRect t="-1395"/>
          <a:stretch/>
        </p:blipFill>
        <p:spPr>
          <a:xfrm>
            <a:off x="107504" y="1052736"/>
            <a:ext cx="7848872" cy="5231914"/>
          </a:xfrm>
          <a:prstGeom prst="rect">
            <a:avLst/>
          </a:prstGeom>
        </p:spPr>
      </p:pic>
    </p:spTree>
    <p:extLst>
      <p:ext uri="{BB962C8B-B14F-4D97-AF65-F5344CB8AC3E}">
        <p14:creationId xmlns:p14="http://schemas.microsoft.com/office/powerpoint/2010/main" val="34155054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FD5329-48DB-027A-20DF-FAF31B24A5DD}"/>
              </a:ext>
            </a:extLst>
          </p:cNvPr>
          <p:cNvSpPr>
            <a:spLocks noGrp="1"/>
          </p:cNvSpPr>
          <p:nvPr>
            <p:ph type="title"/>
          </p:nvPr>
        </p:nvSpPr>
        <p:spPr/>
        <p:txBody>
          <a:bodyPr>
            <a:noAutofit/>
          </a:bodyPr>
          <a:lstStyle/>
          <a:p>
            <a:pPr algn="ctr"/>
            <a:r>
              <a:rPr lang="en-US" sz="3200" b="1" dirty="0"/>
              <a:t>MH SSP </a:t>
            </a:r>
            <a:r>
              <a:rPr lang="en-US" sz="3200" b="1" dirty="0" smtClean="0"/>
              <a:t>2022</a:t>
            </a:r>
            <a:r>
              <a:rPr lang="en-US" sz="3200" b="1" dirty="0"/>
              <a:t>, 10202 Candidates for</a:t>
            </a:r>
            <a:endParaRPr lang="en-IN" sz="3200" b="1" dirty="0"/>
          </a:p>
        </p:txBody>
      </p:sp>
      <p:sp>
        <p:nvSpPr>
          <p:cNvPr id="3" name="Slide Number Placeholder 2">
            <a:extLst>
              <a:ext uri="{FF2B5EF4-FFF2-40B4-BE49-F238E27FC236}">
                <a16:creationId xmlns:a16="http://schemas.microsoft.com/office/drawing/2014/main" xmlns="" id="{C88B62E0-085D-0C75-9D9E-7B7F6FB10204}"/>
              </a:ext>
            </a:extLst>
          </p:cNvPr>
          <p:cNvSpPr>
            <a:spLocks noGrp="1"/>
          </p:cNvSpPr>
          <p:nvPr>
            <p:ph type="sldNum" sz="quarter" idx="12"/>
          </p:nvPr>
        </p:nvSpPr>
        <p:spPr/>
        <p:txBody>
          <a:bodyPr/>
          <a:lstStyle/>
          <a:p>
            <a:fld id="{D51081E8-3327-495A-9823-FC891E0968B6}" type="slidenum">
              <a:rPr lang="en-US" smtClean="0"/>
              <a:pPr/>
              <a:t>7</a:t>
            </a:fld>
            <a:endParaRPr lang="en-US"/>
          </a:p>
        </p:txBody>
      </p:sp>
      <p:pic>
        <p:nvPicPr>
          <p:cNvPr id="5" name="Picture 4">
            <a:extLst>
              <a:ext uri="{FF2B5EF4-FFF2-40B4-BE49-F238E27FC236}">
                <a16:creationId xmlns:a16="http://schemas.microsoft.com/office/drawing/2014/main" xmlns="" id="{A59DB78A-CD5B-EAE5-05BF-246DA2CB84D2}"/>
              </a:ext>
            </a:extLst>
          </p:cNvPr>
          <p:cNvPicPr>
            <a:picLocks noChangeAspect="1"/>
          </p:cNvPicPr>
          <p:nvPr/>
        </p:nvPicPr>
        <p:blipFill>
          <a:blip r:embed="rId2"/>
          <a:stretch>
            <a:fillRect/>
          </a:stretch>
        </p:blipFill>
        <p:spPr>
          <a:xfrm>
            <a:off x="1979712" y="764705"/>
            <a:ext cx="3960440" cy="5976664"/>
          </a:xfrm>
          <a:prstGeom prst="rect">
            <a:avLst/>
          </a:prstGeom>
        </p:spPr>
      </p:pic>
    </p:spTree>
    <p:extLst>
      <p:ext uri="{BB962C8B-B14F-4D97-AF65-F5344CB8AC3E}">
        <p14:creationId xmlns:p14="http://schemas.microsoft.com/office/powerpoint/2010/main" val="35214373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FD5329-48DB-027A-20DF-FAF31B24A5DD}"/>
              </a:ext>
            </a:extLst>
          </p:cNvPr>
          <p:cNvSpPr>
            <a:spLocks noGrp="1"/>
          </p:cNvSpPr>
          <p:nvPr>
            <p:ph type="title"/>
          </p:nvPr>
        </p:nvSpPr>
        <p:spPr/>
        <p:txBody>
          <a:bodyPr>
            <a:noAutofit/>
          </a:bodyPr>
          <a:lstStyle/>
          <a:p>
            <a:pPr algn="ctr"/>
            <a:r>
              <a:rPr lang="en-US" sz="3200" b="1" dirty="0"/>
              <a:t>MH </a:t>
            </a:r>
            <a:r>
              <a:rPr lang="en-US" sz="3200" b="1" dirty="0" err="1" smtClean="0"/>
              <a:t>ElectricEngn</a:t>
            </a:r>
            <a:r>
              <a:rPr lang="en-US" sz="3200" b="1" dirty="0" smtClean="0"/>
              <a:t>, </a:t>
            </a:r>
            <a:r>
              <a:rPr lang="en-US" sz="3200" b="1" dirty="0"/>
              <a:t>267 Candidates for</a:t>
            </a:r>
            <a:endParaRPr lang="en-IN" sz="3200" b="1" dirty="0"/>
          </a:p>
        </p:txBody>
      </p:sp>
      <p:sp>
        <p:nvSpPr>
          <p:cNvPr id="3" name="Slide Number Placeholder 2">
            <a:extLst>
              <a:ext uri="{FF2B5EF4-FFF2-40B4-BE49-F238E27FC236}">
                <a16:creationId xmlns:a16="http://schemas.microsoft.com/office/drawing/2014/main" xmlns="" id="{C88B62E0-085D-0C75-9D9E-7B7F6FB10204}"/>
              </a:ext>
            </a:extLst>
          </p:cNvPr>
          <p:cNvSpPr>
            <a:spLocks noGrp="1"/>
          </p:cNvSpPr>
          <p:nvPr>
            <p:ph type="sldNum" sz="quarter" idx="12"/>
          </p:nvPr>
        </p:nvSpPr>
        <p:spPr/>
        <p:txBody>
          <a:bodyPr/>
          <a:lstStyle/>
          <a:p>
            <a:fld id="{D51081E8-3327-495A-9823-FC891E0968B6}" type="slidenum">
              <a:rPr lang="en-US" smtClean="0"/>
              <a:pPr/>
              <a:t>8</a:t>
            </a:fld>
            <a:endParaRPr lang="en-US"/>
          </a:p>
        </p:txBody>
      </p:sp>
      <p:pic>
        <p:nvPicPr>
          <p:cNvPr id="5" name="Picture 4">
            <a:extLst>
              <a:ext uri="{FF2B5EF4-FFF2-40B4-BE49-F238E27FC236}">
                <a16:creationId xmlns:a16="http://schemas.microsoft.com/office/drawing/2014/main" xmlns="" id="{F4EEA8CF-4406-750C-CDBC-D47A9423311F}"/>
              </a:ext>
            </a:extLst>
          </p:cNvPr>
          <p:cNvPicPr>
            <a:picLocks noChangeAspect="1"/>
          </p:cNvPicPr>
          <p:nvPr/>
        </p:nvPicPr>
        <p:blipFill>
          <a:blip r:embed="rId2"/>
          <a:stretch>
            <a:fillRect/>
          </a:stretch>
        </p:blipFill>
        <p:spPr>
          <a:xfrm>
            <a:off x="1835696" y="620688"/>
            <a:ext cx="6552728" cy="6285471"/>
          </a:xfrm>
          <a:prstGeom prst="rect">
            <a:avLst/>
          </a:prstGeom>
        </p:spPr>
      </p:pic>
    </p:spTree>
    <p:extLst>
      <p:ext uri="{BB962C8B-B14F-4D97-AF65-F5344CB8AC3E}">
        <p14:creationId xmlns:p14="http://schemas.microsoft.com/office/powerpoint/2010/main" val="20636826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FD5329-48DB-027A-20DF-FAF31B24A5DD}"/>
              </a:ext>
            </a:extLst>
          </p:cNvPr>
          <p:cNvSpPr>
            <a:spLocks noGrp="1"/>
          </p:cNvSpPr>
          <p:nvPr>
            <p:ph type="title"/>
          </p:nvPr>
        </p:nvSpPr>
        <p:spPr/>
        <p:txBody>
          <a:bodyPr>
            <a:noAutofit/>
          </a:bodyPr>
          <a:lstStyle/>
          <a:p>
            <a:pPr algn="ctr"/>
            <a:r>
              <a:rPr lang="en-US" sz="3200" b="1" dirty="0"/>
              <a:t>MH </a:t>
            </a:r>
            <a:r>
              <a:rPr lang="en-US" sz="3200" b="1" dirty="0" err="1" smtClean="0"/>
              <a:t>CivilEngn</a:t>
            </a:r>
            <a:r>
              <a:rPr lang="en-US" sz="3200" b="1" dirty="0" smtClean="0"/>
              <a:t>, </a:t>
            </a:r>
            <a:r>
              <a:rPr lang="en-US" sz="3200" b="1" dirty="0"/>
              <a:t>1736 Candidates for</a:t>
            </a:r>
            <a:endParaRPr lang="en-IN" sz="3200" b="1" dirty="0"/>
          </a:p>
        </p:txBody>
      </p:sp>
      <p:sp>
        <p:nvSpPr>
          <p:cNvPr id="3" name="Slide Number Placeholder 2">
            <a:extLst>
              <a:ext uri="{FF2B5EF4-FFF2-40B4-BE49-F238E27FC236}">
                <a16:creationId xmlns:a16="http://schemas.microsoft.com/office/drawing/2014/main" xmlns="" id="{C88B62E0-085D-0C75-9D9E-7B7F6FB10204}"/>
              </a:ext>
            </a:extLst>
          </p:cNvPr>
          <p:cNvSpPr>
            <a:spLocks noGrp="1"/>
          </p:cNvSpPr>
          <p:nvPr>
            <p:ph type="sldNum" sz="quarter" idx="12"/>
          </p:nvPr>
        </p:nvSpPr>
        <p:spPr/>
        <p:txBody>
          <a:bodyPr/>
          <a:lstStyle/>
          <a:p>
            <a:fld id="{D51081E8-3327-495A-9823-FC891E0968B6}" type="slidenum">
              <a:rPr lang="en-US" smtClean="0"/>
              <a:pPr/>
              <a:t>9</a:t>
            </a:fld>
            <a:endParaRPr lang="en-US"/>
          </a:p>
        </p:txBody>
      </p:sp>
      <p:pic>
        <p:nvPicPr>
          <p:cNvPr id="6" name="Picture 5">
            <a:extLst>
              <a:ext uri="{FF2B5EF4-FFF2-40B4-BE49-F238E27FC236}">
                <a16:creationId xmlns:a16="http://schemas.microsoft.com/office/drawing/2014/main" xmlns="" id="{0D1B9329-8FE2-792D-B417-0E3818F71269}"/>
              </a:ext>
            </a:extLst>
          </p:cNvPr>
          <p:cNvPicPr>
            <a:picLocks noChangeAspect="1"/>
          </p:cNvPicPr>
          <p:nvPr/>
        </p:nvPicPr>
        <p:blipFill>
          <a:blip r:embed="rId2"/>
          <a:stretch>
            <a:fillRect/>
          </a:stretch>
        </p:blipFill>
        <p:spPr>
          <a:xfrm>
            <a:off x="2051720" y="620688"/>
            <a:ext cx="4896544" cy="6194531"/>
          </a:xfrm>
          <a:prstGeom prst="rect">
            <a:avLst/>
          </a:prstGeom>
        </p:spPr>
      </p:pic>
    </p:spTree>
    <p:extLst>
      <p:ext uri="{BB962C8B-B14F-4D97-AF65-F5344CB8AC3E}">
        <p14:creationId xmlns:p14="http://schemas.microsoft.com/office/powerpoint/2010/main" val="41544087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1859</TotalTime>
  <Words>1446</Words>
  <Application>Microsoft Office PowerPoint</Application>
  <PresentationFormat>On-screen Show (4:3)</PresentationFormat>
  <Paragraphs>273</Paragraphs>
  <Slides>66</Slides>
  <Notes>0</Notes>
  <HiddenSlides>0</HiddenSlides>
  <MMClips>0</MMClips>
  <ScaleCrop>false</ScaleCrop>
  <HeadingPairs>
    <vt:vector size="4" baseType="variant">
      <vt:variant>
        <vt:lpstr>Theme</vt:lpstr>
      </vt:variant>
      <vt:variant>
        <vt:i4>1</vt:i4>
      </vt:variant>
      <vt:variant>
        <vt:lpstr>Slide Titles</vt:lpstr>
      </vt:variant>
      <vt:variant>
        <vt:i4>66</vt:i4>
      </vt:variant>
    </vt:vector>
  </HeadingPairs>
  <TitlesOfParts>
    <vt:vector size="67" baseType="lpstr">
      <vt:lpstr>Office Theme</vt:lpstr>
      <vt:lpstr>PowerPoint Presentation</vt:lpstr>
      <vt:lpstr>PowerPoint Presentation</vt:lpstr>
      <vt:lpstr>PowerPoint Presentation</vt:lpstr>
      <vt:lpstr>PowerPoint Presentation</vt:lpstr>
      <vt:lpstr>PowerPoint Presentation</vt:lpstr>
      <vt:lpstr>MH SSP 2023, 5033 Candidates for 700</vt:lpstr>
      <vt:lpstr>MH SSP 2022, 10202 Candidates for</vt:lpstr>
      <vt:lpstr>MH ElectricEngn, 267 Candidates for</vt:lpstr>
      <vt:lpstr>MH CivilEngn, 1736 Candidates for</vt:lpstr>
      <vt:lpstr>State Services Prelim  : Cut off marks</vt:lpstr>
      <vt:lpstr>SSP exam Syllabus</vt:lpstr>
      <vt:lpstr>PowerPoint Presentation</vt:lpstr>
      <vt:lpstr>Source for Study &amp; Revision</vt:lpstr>
      <vt:lpstr>Strategy</vt:lpstr>
      <vt:lpstr>PowerPoint Presentation</vt:lpstr>
      <vt:lpstr> Strategy in Exam Hall </vt:lpstr>
      <vt:lpstr>Performance Calibration</vt:lpstr>
      <vt:lpstr>Finding the Answers of MCQs</vt:lpstr>
      <vt:lpstr>PowerPoint Presentation</vt:lpstr>
      <vt:lpstr>PowerPoint Presentation</vt:lpstr>
      <vt:lpstr>MCSGC prelim GSI Paper</vt:lpstr>
      <vt:lpstr>H$c MmMUr</vt:lpstr>
      <vt:lpstr>MCSGC prelim GSII Paper</vt:lpstr>
      <vt:lpstr>पूर्वपरीक्षा पेपर-२</vt:lpstr>
      <vt:lpstr>पूर्वपरीक्षा पेपर-२</vt:lpstr>
      <vt:lpstr>67+ गुण</vt:lpstr>
      <vt:lpstr>Comprehension</vt:lpstr>
      <vt:lpstr> AmH$cZmÛmao j‘Vm narjU  </vt:lpstr>
      <vt:lpstr>AmH$cZ CVmè¶m§darb àíZ d JwU {dVaU</vt:lpstr>
      <vt:lpstr>पहिले प्रश्न व नंतर उतारा वाचणे</vt:lpstr>
      <vt:lpstr>पहिला उतारा वाचणे आणि नंतर प्रश्न </vt:lpstr>
      <vt:lpstr>PowerPoint Presentation</vt:lpstr>
      <vt:lpstr>PowerPoint Presentation</vt:lpstr>
      <vt:lpstr>PowerPoint Presentation</vt:lpstr>
      <vt:lpstr>PowerPoint Presentation</vt:lpstr>
      <vt:lpstr>amÁ¶godm nyd© narjm nona 1 àíZm§Mo {dVaU</vt:lpstr>
      <vt:lpstr>amÁ¶godm nyd© narjm nona 1 àíZm§Mo {dVaU</vt:lpstr>
      <vt:lpstr>amÁ¶godm nyd© narjm nona 2 àíZm§Mo {dVaU</vt:lpstr>
      <vt:lpstr>AmH$bZ CVmè¶m§Mo {df¶</vt:lpstr>
      <vt:lpstr>PowerPoint Presentation</vt:lpstr>
      <vt:lpstr> Types of MCQS in SSP exam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IOE GC Template</dc:title>
  <dc:creator>Arun K. Timalsina</dc:creator>
  <cp:lastModifiedBy>Patilsir</cp:lastModifiedBy>
  <cp:revision>293</cp:revision>
  <dcterms:created xsi:type="dcterms:W3CDTF">2013-11-24T15:14:09Z</dcterms:created>
  <dcterms:modified xsi:type="dcterms:W3CDTF">2024-01-13T06:58:04Z</dcterms:modified>
</cp:coreProperties>
</file>